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13.xml" ContentType="application/vnd.openxmlformats-officedocument.presentationml.notesSlide+xml"/>
  <Default Extension="gif" ContentType="image/gif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64" r:id="rId2"/>
  </p:sldMasterIdLst>
  <p:notesMasterIdLst>
    <p:notesMasterId r:id="rId20"/>
  </p:notesMasterIdLst>
  <p:handoutMasterIdLst>
    <p:handoutMasterId r:id="rId21"/>
  </p:handoutMasterIdLst>
  <p:sldIdLst>
    <p:sldId id="256" r:id="rId3"/>
    <p:sldId id="257" r:id="rId4"/>
    <p:sldId id="258" r:id="rId5"/>
    <p:sldId id="268" r:id="rId6"/>
    <p:sldId id="262" r:id="rId7"/>
    <p:sldId id="260" r:id="rId8"/>
    <p:sldId id="259" r:id="rId9"/>
    <p:sldId id="263" r:id="rId10"/>
    <p:sldId id="264" r:id="rId11"/>
    <p:sldId id="271" r:id="rId12"/>
    <p:sldId id="270" r:id="rId13"/>
    <p:sldId id="261" r:id="rId14"/>
    <p:sldId id="269" r:id="rId15"/>
    <p:sldId id="272" r:id="rId16"/>
    <p:sldId id="273" r:id="rId17"/>
    <p:sldId id="274" r:id="rId18"/>
    <p:sldId id="266" r:id="rId1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DA7A"/>
    <a:srgbClr val="FDF1D7"/>
  </p:clrMru>
</p:presentationPr>
</file>

<file path=ppt/tableStyles.xml><?xml version="1.0" encoding="utf-8"?>
<a:tblStyleLst xmlns:a="http://schemas.openxmlformats.org/drawingml/2006/main" def="{B301B821-A1FF-4177-AEE7-76D212191A09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86" autoAdjust="0"/>
    <p:restoredTop sz="99132" autoAdjust="0"/>
  </p:normalViewPr>
  <p:slideViewPr>
    <p:cSldViewPr>
      <p:cViewPr>
        <p:scale>
          <a:sx n="80" d="100"/>
          <a:sy n="80" d="100"/>
        </p:scale>
        <p:origin x="-1788" y="-3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198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4" Type="http://schemas.openxmlformats.org/officeDocument/2006/relationships/image" Target="../media/image8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4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B0C062-C57F-4773-AD0D-F38255E3D28B}" type="doc">
      <dgm:prSet loTypeId="urn:microsoft.com/office/officeart/2005/8/layout/arrow2#1" loCatId="process" qsTypeId="urn:microsoft.com/office/officeart/2005/8/quickstyle/simple2#7" qsCatId="simple" csTypeId="urn:microsoft.com/office/officeart/2005/8/colors/accent3_2" csCatId="accent3" phldr="1"/>
      <dgm:spPr/>
    </dgm:pt>
    <dgm:pt modelId="{96C57C87-EB3B-4EC2-9A41-07DDB6E1CD5F}">
      <dgm:prSet phldrT="[Text]" custT="1"/>
      <dgm:spPr/>
      <dgm:t>
        <a:bodyPr/>
        <a:lstStyle/>
        <a:p>
          <a:r>
            <a:rPr lang="sk-SK" sz="1200" dirty="0" smtClean="0">
              <a:effectLst/>
              <a:latin typeface="Arial" pitchFamily="34" charset="0"/>
              <a:cs typeface="Arial" pitchFamily="34" charset="0"/>
            </a:rPr>
            <a:t>Zlepšiť dopravnú dostupnosť územia (existuje iba jediná cesta) </a:t>
          </a:r>
        </a:p>
        <a:p>
          <a:r>
            <a:rPr lang="sk-SK" sz="1200" dirty="0" smtClean="0">
              <a:effectLst/>
              <a:latin typeface="Arial" pitchFamily="34" charset="0"/>
              <a:cs typeface="Arial" pitchFamily="34" charset="0"/>
            </a:rPr>
            <a:t>Zlepšenie prístupu k vodnému zdroju (SK)</a:t>
          </a:r>
        </a:p>
        <a:p>
          <a:r>
            <a:rPr lang="sk-SK" sz="1200" dirty="0" smtClean="0">
              <a:effectLst/>
              <a:latin typeface="Arial" pitchFamily="34" charset="0"/>
              <a:cs typeface="Arial" pitchFamily="34" charset="0"/>
            </a:rPr>
            <a:t>Príjazd k lesným pozemkom (SK)</a:t>
          </a:r>
        </a:p>
        <a:p>
          <a:r>
            <a:rPr lang="sk-SK" sz="1200" dirty="0" smtClean="0">
              <a:effectLst/>
              <a:latin typeface="Arial" pitchFamily="34" charset="0"/>
              <a:cs typeface="Arial" pitchFamily="34" charset="0"/>
            </a:rPr>
            <a:t>Prístup k minerálnemu prameňu na slov. strane (SK,CZ)</a:t>
          </a:r>
        </a:p>
        <a:p>
          <a:r>
            <a:rPr lang="sk-SK" sz="1200" dirty="0" smtClean="0">
              <a:effectLst/>
              <a:latin typeface="Arial" pitchFamily="34" charset="0"/>
              <a:cs typeface="Arial" pitchFamily="34" charset="0"/>
            </a:rPr>
            <a:t>Prístup k lyžiarskemu stredisku (SK,CZ)</a:t>
          </a:r>
        </a:p>
        <a:p>
          <a:r>
            <a:rPr lang="sk-SK" sz="1200" dirty="0" smtClean="0">
              <a:effectLst/>
              <a:latin typeface="Arial" pitchFamily="34" charset="0"/>
              <a:cs typeface="Arial" pitchFamily="34" charset="0"/>
            </a:rPr>
            <a:t>Neupravené brody cez rieku</a:t>
          </a:r>
        </a:p>
        <a:p>
          <a:endParaRPr lang="sk-SK" sz="1100" dirty="0" smtClean="0">
            <a:effectLst>
              <a:outerShdw blurRad="50800" dist="50800" dir="2700000" algn="tl" rotWithShape="0">
                <a:srgbClr val="000000">
                  <a:alpha val="43137"/>
                </a:srgbClr>
              </a:outerShdw>
            </a:effectLst>
          </a:endParaRPr>
        </a:p>
      </dgm:t>
    </dgm:pt>
    <dgm:pt modelId="{5D1DC240-AF47-483E-BDD5-25D164AF9AD2}" type="parTrans" cxnId="{925307BB-5B35-431F-9DA1-13475E6C4B77}">
      <dgm:prSet/>
      <dgm:spPr/>
      <dgm:t>
        <a:bodyPr/>
        <a:lstStyle/>
        <a:p>
          <a:endParaRPr lang="sk-SK"/>
        </a:p>
      </dgm:t>
    </dgm:pt>
    <dgm:pt modelId="{22F632CD-20B4-4C6C-851D-A0DA6FD61C5D}" type="sibTrans" cxnId="{925307BB-5B35-431F-9DA1-13475E6C4B77}">
      <dgm:prSet/>
      <dgm:spPr/>
      <dgm:t>
        <a:bodyPr/>
        <a:lstStyle/>
        <a:p>
          <a:endParaRPr lang="sk-SK"/>
        </a:p>
      </dgm:t>
    </dgm:pt>
    <dgm:pt modelId="{47E7A2FA-4BD5-4DEC-9F96-BCA4BBA47DCF}">
      <dgm:prSet phldrT="[Text]" custT="1"/>
      <dgm:spPr/>
      <dgm:t>
        <a:bodyPr/>
        <a:lstStyle/>
        <a:p>
          <a:r>
            <a:rPr lang="sk-SK" sz="1200" dirty="0" smtClean="0">
              <a:effectLst/>
              <a:latin typeface="Arial" pitchFamily="34" charset="0"/>
              <a:cs typeface="Arial" pitchFamily="34" charset="0"/>
            </a:rPr>
            <a:t>Cyklotrasa </a:t>
          </a:r>
        </a:p>
        <a:p>
          <a:r>
            <a:rPr lang="sk-SK" sz="1200" dirty="0" smtClean="0">
              <a:effectLst/>
              <a:latin typeface="Arial" pitchFamily="34" charset="0"/>
              <a:cs typeface="Arial" pitchFamily="34" charset="0"/>
            </a:rPr>
            <a:t>Lyžiarske stredisko</a:t>
          </a:r>
        </a:p>
        <a:p>
          <a:r>
            <a:rPr lang="sk-SK" sz="1200" dirty="0" smtClean="0">
              <a:effectLst/>
              <a:latin typeface="Arial" pitchFamily="34" charset="0"/>
              <a:cs typeface="Arial" pitchFamily="34" charset="0"/>
            </a:rPr>
            <a:t>Zdravotnícka a záchranárska služba v pohraničí</a:t>
          </a:r>
        </a:p>
      </dgm:t>
    </dgm:pt>
    <dgm:pt modelId="{8B3FB3DE-869F-44EA-939A-EB85E6D38D01}" type="parTrans" cxnId="{34AAA809-0B3A-4EEC-AF99-BC937D6DC898}">
      <dgm:prSet/>
      <dgm:spPr/>
      <dgm:t>
        <a:bodyPr/>
        <a:lstStyle/>
        <a:p>
          <a:endParaRPr lang="sk-SK"/>
        </a:p>
      </dgm:t>
    </dgm:pt>
    <dgm:pt modelId="{996E13EC-AFA1-4AAC-A0C4-087C617FF2D9}" type="sibTrans" cxnId="{34AAA809-0B3A-4EEC-AF99-BC937D6DC898}">
      <dgm:prSet/>
      <dgm:spPr/>
      <dgm:t>
        <a:bodyPr/>
        <a:lstStyle/>
        <a:p>
          <a:endParaRPr lang="sk-SK"/>
        </a:p>
      </dgm:t>
    </dgm:pt>
    <dgm:pt modelId="{A12E24BB-B2D1-46CB-A03A-16612625C6D9}">
      <dgm:prSet phldrT="[Text]" custT="1"/>
      <dgm:spPr/>
      <dgm:t>
        <a:bodyPr/>
        <a:lstStyle/>
        <a:p>
          <a:r>
            <a:rPr lang="sk-SK" sz="1200" dirty="0" smtClean="0">
              <a:effectLst/>
              <a:latin typeface="Arial" pitchFamily="34" charset="0"/>
              <a:cs typeface="Arial" pitchFamily="34" charset="0"/>
            </a:rPr>
            <a:t>Vybudovanie asfaltovej komunikácie po hranicu SK-CZ o šírke 4m a celkovej dĺžke 3,7km.</a:t>
          </a:r>
          <a:endParaRPr lang="en-US" sz="1200" dirty="0">
            <a:effectLst/>
            <a:latin typeface="Arial" pitchFamily="34" charset="0"/>
            <a:cs typeface="Arial" pitchFamily="34" charset="0"/>
          </a:endParaRPr>
        </a:p>
      </dgm:t>
    </dgm:pt>
    <dgm:pt modelId="{7B556FFC-7709-44C1-B4BC-586D0EBBD1C9}" type="parTrans" cxnId="{94D561A6-8F1D-4D66-A563-4B89F9A5BBB1}">
      <dgm:prSet/>
      <dgm:spPr/>
      <dgm:t>
        <a:bodyPr/>
        <a:lstStyle/>
        <a:p>
          <a:endParaRPr lang="sk-SK"/>
        </a:p>
      </dgm:t>
    </dgm:pt>
    <dgm:pt modelId="{9A6810F2-A473-4C4E-91CC-7ED8BF0F5902}" type="sibTrans" cxnId="{94D561A6-8F1D-4D66-A563-4B89F9A5BBB1}">
      <dgm:prSet/>
      <dgm:spPr/>
      <dgm:t>
        <a:bodyPr/>
        <a:lstStyle/>
        <a:p>
          <a:endParaRPr lang="sk-SK"/>
        </a:p>
      </dgm:t>
    </dgm:pt>
    <dgm:pt modelId="{7702F23C-8B74-4E81-878F-FC4D4E811F20}" type="pres">
      <dgm:prSet presAssocID="{C6B0C062-C57F-4773-AD0D-F38255E3D28B}" presName="arrowDiagram" presStyleCnt="0">
        <dgm:presLayoutVars>
          <dgm:chMax val="5"/>
        </dgm:presLayoutVars>
      </dgm:prSet>
      <dgm:spPr/>
    </dgm:pt>
    <dgm:pt modelId="{8D8196B2-8690-410B-88DD-58E36C1508F0}" type="pres">
      <dgm:prSet presAssocID="{C6B0C062-C57F-4773-AD0D-F38255E3D28B}" presName="arrow" presStyleLbl="bgShp" presStyleIdx="0" presStyleCnt="1"/>
      <dgm:spPr>
        <a:solidFill>
          <a:schemeClr val="accent3">
            <a:tint val="60000"/>
          </a:schemeClr>
        </a:solidFill>
      </dgm:spPr>
    </dgm:pt>
    <dgm:pt modelId="{925DF700-175B-486E-8CDB-3F5523B469B9}" type="pres">
      <dgm:prSet presAssocID="{C6B0C062-C57F-4773-AD0D-F38255E3D28B}" presName="arrowDiagram3" presStyleCnt="0"/>
      <dgm:spPr/>
    </dgm:pt>
    <dgm:pt modelId="{77EE22B3-CA06-42EE-A4F0-16D4F2D463EA}" type="pres">
      <dgm:prSet presAssocID="{96C57C87-EB3B-4EC2-9A41-07DDB6E1CD5F}" presName="textBox3a" presStyleLbl="revTx" presStyleIdx="0" presStyleCnt="3" custScaleX="178708" custScaleY="126682" custLinFactNeighborX="46320" custLinFactNeighborY="367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9448E3-A923-4562-82EE-2D6547A66745}" type="pres">
      <dgm:prSet presAssocID="{96C57C87-EB3B-4EC2-9A41-07DDB6E1CD5F}" presName="bullet3a" presStyleLbl="node1" presStyleIdx="0" presStyleCnt="3"/>
      <dgm:spPr/>
      <dgm:t>
        <a:bodyPr/>
        <a:lstStyle/>
        <a:p>
          <a:endParaRPr lang="sk-SK"/>
        </a:p>
      </dgm:t>
    </dgm:pt>
    <dgm:pt modelId="{927F647F-96BC-4E61-884C-3053C7634AF5}" type="pres">
      <dgm:prSet presAssocID="{47E7A2FA-4BD5-4DEC-9F96-BCA4BBA47DCF}" presName="textBox3b" presStyleLbl="revTx" presStyleIdx="1" presStyleCnt="3" custScaleY="71338" custLinFactNeighborX="-17398" custLinFactNeighborY="-212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51A7F7-D190-40A1-8F89-9DF82761F331}" type="pres">
      <dgm:prSet presAssocID="{47E7A2FA-4BD5-4DEC-9F96-BCA4BBA47DCF}" presName="bullet3b" presStyleLbl="node1" presStyleIdx="1" presStyleCnt="3" custLinFactX="-100000" custLinFactNeighborX="-136863" custLinFactNeighborY="97790"/>
      <dgm:spPr/>
    </dgm:pt>
    <dgm:pt modelId="{912F4A56-954F-4116-820A-78B7D54C1BDB}" type="pres">
      <dgm:prSet presAssocID="{A12E24BB-B2D1-46CB-A03A-16612625C6D9}" presName="textBox3c" presStyleLbl="revTx" presStyleIdx="2" presStyleCnt="3" custScaleX="114736" custScaleY="75222" custLinFactNeighborX="-19895" custLinFactNeighborY="43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971A12-A6B6-4197-A0E8-04E68C73C293}" type="pres">
      <dgm:prSet presAssocID="{A12E24BB-B2D1-46CB-A03A-16612625C6D9}" presName="bullet3c" presStyleLbl="node1" presStyleIdx="2" presStyleCnt="3" custLinFactX="-100000" custLinFactNeighborX="-195256" custLinFactNeighborY="94753"/>
      <dgm:spPr/>
    </dgm:pt>
  </dgm:ptLst>
  <dgm:cxnLst>
    <dgm:cxn modelId="{DF608174-C0D6-4C61-809C-83BDD5F5EE5C}" type="presOf" srcId="{A12E24BB-B2D1-46CB-A03A-16612625C6D9}" destId="{912F4A56-954F-4116-820A-78B7D54C1BDB}" srcOrd="0" destOrd="0" presId="urn:microsoft.com/office/officeart/2005/8/layout/arrow2#1"/>
    <dgm:cxn modelId="{2AEBA553-7D6F-4E82-A731-973F6C4DDA3D}" type="presOf" srcId="{96C57C87-EB3B-4EC2-9A41-07DDB6E1CD5F}" destId="{77EE22B3-CA06-42EE-A4F0-16D4F2D463EA}" srcOrd="0" destOrd="0" presId="urn:microsoft.com/office/officeart/2005/8/layout/arrow2#1"/>
    <dgm:cxn modelId="{F72958E5-04B3-4FCA-89E9-D847BC0E004D}" type="presOf" srcId="{47E7A2FA-4BD5-4DEC-9F96-BCA4BBA47DCF}" destId="{927F647F-96BC-4E61-884C-3053C7634AF5}" srcOrd="0" destOrd="0" presId="urn:microsoft.com/office/officeart/2005/8/layout/arrow2#1"/>
    <dgm:cxn modelId="{09D818D4-DC36-458F-BAFC-9CA110970CE1}" type="presOf" srcId="{C6B0C062-C57F-4773-AD0D-F38255E3D28B}" destId="{7702F23C-8B74-4E81-878F-FC4D4E811F20}" srcOrd="0" destOrd="0" presId="urn:microsoft.com/office/officeart/2005/8/layout/arrow2#1"/>
    <dgm:cxn modelId="{34AAA809-0B3A-4EEC-AF99-BC937D6DC898}" srcId="{C6B0C062-C57F-4773-AD0D-F38255E3D28B}" destId="{47E7A2FA-4BD5-4DEC-9F96-BCA4BBA47DCF}" srcOrd="1" destOrd="0" parTransId="{8B3FB3DE-869F-44EA-939A-EB85E6D38D01}" sibTransId="{996E13EC-AFA1-4AAC-A0C4-087C617FF2D9}"/>
    <dgm:cxn modelId="{925307BB-5B35-431F-9DA1-13475E6C4B77}" srcId="{C6B0C062-C57F-4773-AD0D-F38255E3D28B}" destId="{96C57C87-EB3B-4EC2-9A41-07DDB6E1CD5F}" srcOrd="0" destOrd="0" parTransId="{5D1DC240-AF47-483E-BDD5-25D164AF9AD2}" sibTransId="{22F632CD-20B4-4C6C-851D-A0DA6FD61C5D}"/>
    <dgm:cxn modelId="{94D561A6-8F1D-4D66-A563-4B89F9A5BBB1}" srcId="{C6B0C062-C57F-4773-AD0D-F38255E3D28B}" destId="{A12E24BB-B2D1-46CB-A03A-16612625C6D9}" srcOrd="2" destOrd="0" parTransId="{7B556FFC-7709-44C1-B4BC-586D0EBBD1C9}" sibTransId="{9A6810F2-A473-4C4E-91CC-7ED8BF0F5902}"/>
    <dgm:cxn modelId="{1CAD6577-1F02-414F-A840-82C81E289594}" type="presParOf" srcId="{7702F23C-8B74-4E81-878F-FC4D4E811F20}" destId="{8D8196B2-8690-410B-88DD-58E36C1508F0}" srcOrd="0" destOrd="0" presId="urn:microsoft.com/office/officeart/2005/8/layout/arrow2#1"/>
    <dgm:cxn modelId="{E747CB3B-DFA7-4CAF-B449-7E5F47EB7B98}" type="presParOf" srcId="{7702F23C-8B74-4E81-878F-FC4D4E811F20}" destId="{925DF700-175B-486E-8CDB-3F5523B469B9}" srcOrd="1" destOrd="0" presId="urn:microsoft.com/office/officeart/2005/8/layout/arrow2#1"/>
    <dgm:cxn modelId="{A8FC42EA-1BDC-4FBA-80B9-1CB072643C89}" type="presParOf" srcId="{925DF700-175B-486E-8CDB-3F5523B469B9}" destId="{77EE22B3-CA06-42EE-A4F0-16D4F2D463EA}" srcOrd="0" destOrd="0" presId="urn:microsoft.com/office/officeart/2005/8/layout/arrow2#1"/>
    <dgm:cxn modelId="{09BD4610-98E5-4F77-A220-EE5C50E24D67}" type="presParOf" srcId="{925DF700-175B-486E-8CDB-3F5523B469B9}" destId="{FD9448E3-A923-4562-82EE-2D6547A66745}" srcOrd="1" destOrd="0" presId="urn:microsoft.com/office/officeart/2005/8/layout/arrow2#1"/>
    <dgm:cxn modelId="{7DE64C7F-88A6-4461-AC9F-11256F689D25}" type="presParOf" srcId="{925DF700-175B-486E-8CDB-3F5523B469B9}" destId="{927F647F-96BC-4E61-884C-3053C7634AF5}" srcOrd="2" destOrd="0" presId="urn:microsoft.com/office/officeart/2005/8/layout/arrow2#1"/>
    <dgm:cxn modelId="{39211DA0-3D56-473A-8149-AFBFB16169BD}" type="presParOf" srcId="{925DF700-175B-486E-8CDB-3F5523B469B9}" destId="{FE51A7F7-D190-40A1-8F89-9DF82761F331}" srcOrd="3" destOrd="0" presId="urn:microsoft.com/office/officeart/2005/8/layout/arrow2#1"/>
    <dgm:cxn modelId="{FB3F0E74-2B63-4840-83E7-AA32215F9CCD}" type="presParOf" srcId="{925DF700-175B-486E-8CDB-3F5523B469B9}" destId="{912F4A56-954F-4116-820A-78B7D54C1BDB}" srcOrd="4" destOrd="0" presId="urn:microsoft.com/office/officeart/2005/8/layout/arrow2#1"/>
    <dgm:cxn modelId="{C059F0F3-C1EE-49CE-BDF4-E09C7C5E730E}" type="presParOf" srcId="{925DF700-175B-486E-8CDB-3F5523B469B9}" destId="{87971A12-A6B6-4197-A0E8-04E68C73C293}" srcOrd="5" destOrd="0" presId="urn:microsoft.com/office/officeart/2005/8/layout/arrow2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443772-342B-496B-B464-D16FA9AD6505}" type="doc">
      <dgm:prSet loTypeId="urn:microsoft.com/office/officeart/2005/8/layout/radial5" loCatId="cycle" qsTypeId="urn:microsoft.com/office/officeart/2005/8/quickstyle/simple2#10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652BFD80-0F10-4107-A438-8CCB5337811E}">
      <dgm:prSet phldrT="[Text]"/>
      <dgm:spPr/>
      <dgm:t>
        <a:bodyPr/>
        <a:lstStyle/>
        <a:p>
          <a:r>
            <a:rPr lang="sk-SK" dirty="0" smtClean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rPr>
            <a:t>Tím projektových manažérov</a:t>
          </a:r>
        </a:p>
        <a:p>
          <a:r>
            <a:rPr lang="sk-SK" dirty="0" smtClean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rPr>
            <a:t>Administratíva </a:t>
          </a:r>
          <a:endParaRPr lang="en-US" dirty="0">
            <a:solidFill>
              <a:srgbClr val="002060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D1C9EFFB-042C-442E-82FC-88D6CFFCA236}" type="parTrans" cxnId="{651C5C21-FC94-42EC-9D89-F14A12927DF8}">
      <dgm:prSet/>
      <dgm:spPr/>
      <dgm:t>
        <a:bodyPr/>
        <a:lstStyle/>
        <a:p>
          <a:endParaRPr lang="en-US"/>
        </a:p>
      </dgm:t>
    </dgm:pt>
    <dgm:pt modelId="{EB830B61-6FB2-4A67-87C6-94D54117A3CD}" type="sibTrans" cxnId="{651C5C21-FC94-42EC-9D89-F14A12927DF8}">
      <dgm:prSet/>
      <dgm:spPr/>
      <dgm:t>
        <a:bodyPr/>
        <a:lstStyle/>
        <a:p>
          <a:endParaRPr lang="en-US"/>
        </a:p>
      </dgm:t>
    </dgm:pt>
    <dgm:pt modelId="{A9980A4D-799D-486B-AA3D-157C693C32C5}">
      <dgm:prSet phldrT="[Text]"/>
      <dgm:spPr/>
      <dgm:t>
        <a:bodyPr/>
        <a:lstStyle/>
        <a:p>
          <a:r>
            <a:rPr lang="sk-SK" dirty="0" smtClean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rPr>
            <a:t>Stavebný dozor</a:t>
          </a:r>
        </a:p>
        <a:p>
          <a:r>
            <a:rPr lang="sk-SK" dirty="0" smtClean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rPr>
            <a:t>Stavebný denník</a:t>
          </a:r>
          <a:endParaRPr lang="en-US" dirty="0">
            <a:solidFill>
              <a:srgbClr val="002060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D280FBCD-F8F1-4D36-A914-733691CA04CA}" type="parTrans" cxnId="{6D3A2FA6-FED5-4935-AA59-8A617E9D6596}">
      <dgm:prSet/>
      <dgm:spPr/>
      <dgm:t>
        <a:bodyPr/>
        <a:lstStyle/>
        <a:p>
          <a:endParaRPr lang="en-US"/>
        </a:p>
      </dgm:t>
    </dgm:pt>
    <dgm:pt modelId="{5520104D-14FA-4DED-B7F2-4C798389CEEC}" type="sibTrans" cxnId="{6D3A2FA6-FED5-4935-AA59-8A617E9D6596}">
      <dgm:prSet/>
      <dgm:spPr/>
      <dgm:t>
        <a:bodyPr/>
        <a:lstStyle/>
        <a:p>
          <a:endParaRPr lang="en-US"/>
        </a:p>
      </dgm:t>
    </dgm:pt>
    <dgm:pt modelId="{6DE4BB67-C3EF-4D6E-BD2A-92FBC8634B1D}">
      <dgm:prSet phldrT="[Text]"/>
      <dgm:spPr/>
      <dgm:t>
        <a:bodyPr/>
        <a:lstStyle/>
        <a:p>
          <a:r>
            <a:rPr lang="sk-SK" dirty="0" smtClean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rPr>
            <a:t>Investori SK+CZ</a:t>
          </a:r>
          <a:endParaRPr lang="en-US" dirty="0">
            <a:solidFill>
              <a:srgbClr val="002060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E01ABC4A-C57A-4D32-B9FE-86643EDDD8A4}" type="parTrans" cxnId="{CABA9D42-62A1-4695-BFFC-68544A7DD456}">
      <dgm:prSet/>
      <dgm:spPr/>
      <dgm:t>
        <a:bodyPr/>
        <a:lstStyle/>
        <a:p>
          <a:endParaRPr lang="en-US"/>
        </a:p>
      </dgm:t>
    </dgm:pt>
    <dgm:pt modelId="{208C2439-3634-402E-AC8B-33974E78E687}" type="sibTrans" cxnId="{CABA9D42-62A1-4695-BFFC-68544A7DD456}">
      <dgm:prSet/>
      <dgm:spPr/>
      <dgm:t>
        <a:bodyPr/>
        <a:lstStyle/>
        <a:p>
          <a:endParaRPr lang="en-US"/>
        </a:p>
      </dgm:t>
    </dgm:pt>
    <dgm:pt modelId="{46965E3F-FFD4-4EC3-9822-58417902B2F7}">
      <dgm:prSet phldrT="[Text]"/>
      <dgm:spPr/>
      <dgm:t>
        <a:bodyPr/>
        <a:lstStyle/>
        <a:p>
          <a:r>
            <a:rPr lang="sk-SK" dirty="0" smtClean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rPr>
            <a:t>Kontrola – Riadiaci orgán</a:t>
          </a:r>
          <a:endParaRPr lang="en-US" dirty="0">
            <a:solidFill>
              <a:srgbClr val="002060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DCEEA9D3-680A-4D56-8AE5-1E0021DD3E24}" type="parTrans" cxnId="{1C27D820-2C05-4D06-B241-785A796D9E6F}">
      <dgm:prSet/>
      <dgm:spPr/>
      <dgm:t>
        <a:bodyPr/>
        <a:lstStyle/>
        <a:p>
          <a:endParaRPr lang="en-US"/>
        </a:p>
      </dgm:t>
    </dgm:pt>
    <dgm:pt modelId="{8B8DCD60-855E-4B13-BE97-4955CD11985C}" type="sibTrans" cxnId="{1C27D820-2C05-4D06-B241-785A796D9E6F}">
      <dgm:prSet/>
      <dgm:spPr/>
      <dgm:t>
        <a:bodyPr/>
        <a:lstStyle/>
        <a:p>
          <a:endParaRPr lang="en-US"/>
        </a:p>
      </dgm:t>
    </dgm:pt>
    <dgm:pt modelId="{48D712FE-B522-475C-95B8-BF8BF54C77A4}">
      <dgm:prSet phldrT="[Text]"/>
      <dgm:spPr/>
      <dgm:t>
        <a:bodyPr/>
        <a:lstStyle/>
        <a:p>
          <a:r>
            <a:rPr lang="sk-SK" dirty="0" smtClean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rPr>
            <a:t>Stavební projektanti</a:t>
          </a:r>
          <a:endParaRPr lang="en-US" dirty="0">
            <a:solidFill>
              <a:srgbClr val="002060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ADC39AB8-82FF-49D6-9F9A-79C7E0C79579}" type="parTrans" cxnId="{857CFF5E-3F64-451B-9A87-6E4F682B3FBF}">
      <dgm:prSet/>
      <dgm:spPr/>
      <dgm:t>
        <a:bodyPr/>
        <a:lstStyle/>
        <a:p>
          <a:endParaRPr lang="en-US"/>
        </a:p>
      </dgm:t>
    </dgm:pt>
    <dgm:pt modelId="{5B59EE53-3EF1-4EBF-B0D0-744DE7FA4AED}" type="sibTrans" cxnId="{857CFF5E-3F64-451B-9A87-6E4F682B3FBF}">
      <dgm:prSet/>
      <dgm:spPr/>
      <dgm:t>
        <a:bodyPr/>
        <a:lstStyle/>
        <a:p>
          <a:endParaRPr lang="en-US"/>
        </a:p>
      </dgm:t>
    </dgm:pt>
    <dgm:pt modelId="{AD79F1E8-2002-4BF1-8AD3-6B215261BDE3}">
      <dgm:prSet phldrT="[Text]"/>
      <dgm:spPr/>
      <dgm:t>
        <a:bodyPr/>
        <a:lstStyle/>
        <a:p>
          <a:r>
            <a:rPr lang="sk-SK" dirty="0" smtClean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rPr>
            <a:t>Dodávateľ stavby</a:t>
          </a:r>
          <a:endParaRPr lang="en-US" dirty="0">
            <a:solidFill>
              <a:srgbClr val="002060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74D5E0B0-72A5-433A-ADD0-FE6F6DA958A0}" type="parTrans" cxnId="{7494F6BE-83A5-4833-83FA-69F15BA7D4E9}">
      <dgm:prSet/>
      <dgm:spPr/>
      <dgm:t>
        <a:bodyPr/>
        <a:lstStyle/>
        <a:p>
          <a:endParaRPr lang="en-US"/>
        </a:p>
      </dgm:t>
    </dgm:pt>
    <dgm:pt modelId="{EBD0837C-B925-456A-AA41-5DE259A57B50}" type="sibTrans" cxnId="{7494F6BE-83A5-4833-83FA-69F15BA7D4E9}">
      <dgm:prSet/>
      <dgm:spPr/>
      <dgm:t>
        <a:bodyPr/>
        <a:lstStyle/>
        <a:p>
          <a:endParaRPr lang="en-US"/>
        </a:p>
      </dgm:t>
    </dgm:pt>
    <dgm:pt modelId="{41546961-C40D-4BA5-BA4E-9211880001B6}">
      <dgm:prSet phldrT="[Text]"/>
      <dgm:spPr/>
      <dgm:t>
        <a:bodyPr/>
        <a:lstStyle/>
        <a:p>
          <a:r>
            <a:rPr lang="sk-SK" dirty="0" smtClean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rPr>
            <a:t>Čas</a:t>
          </a:r>
        </a:p>
        <a:p>
          <a:r>
            <a:rPr lang="sk-SK" dirty="0" smtClean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rPr>
            <a:t>Termíny</a:t>
          </a:r>
        </a:p>
        <a:p>
          <a:r>
            <a:rPr lang="sk-SK" dirty="0" smtClean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rPr>
            <a:t>Publicita</a:t>
          </a:r>
          <a:endParaRPr lang="en-US" dirty="0">
            <a:solidFill>
              <a:srgbClr val="002060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E4CC99DC-96EC-46F4-9F9A-A563ECD67920}" type="parTrans" cxnId="{EBED582F-54C8-4AB8-A4F2-5565E0B9A634}">
      <dgm:prSet/>
      <dgm:spPr/>
      <dgm:t>
        <a:bodyPr/>
        <a:lstStyle/>
        <a:p>
          <a:endParaRPr lang="en-US"/>
        </a:p>
      </dgm:t>
    </dgm:pt>
    <dgm:pt modelId="{E1BAA8E4-EA6A-430B-8D13-793582399CE3}" type="sibTrans" cxnId="{EBED582F-54C8-4AB8-A4F2-5565E0B9A634}">
      <dgm:prSet/>
      <dgm:spPr/>
      <dgm:t>
        <a:bodyPr/>
        <a:lstStyle/>
        <a:p>
          <a:endParaRPr lang="en-US"/>
        </a:p>
      </dgm:t>
    </dgm:pt>
    <dgm:pt modelId="{CFFB24A2-06C4-47F2-8451-BB7570DFB3DC}" type="pres">
      <dgm:prSet presAssocID="{8B443772-342B-496B-B464-D16FA9AD650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B5AAB1A-801F-47F0-A79B-C7962C9F4143}" type="pres">
      <dgm:prSet presAssocID="{652BFD80-0F10-4107-A438-8CCB5337811E}" presName="centerShape" presStyleLbl="node0" presStyleIdx="0" presStyleCnt="1"/>
      <dgm:spPr/>
      <dgm:t>
        <a:bodyPr/>
        <a:lstStyle/>
        <a:p>
          <a:endParaRPr lang="en-US"/>
        </a:p>
      </dgm:t>
    </dgm:pt>
    <dgm:pt modelId="{32B9B835-649B-47F0-9FAD-375BCD4491E0}" type="pres">
      <dgm:prSet presAssocID="{D280FBCD-F8F1-4D36-A914-733691CA04CA}" presName="parTrans" presStyleLbl="sibTrans2D1" presStyleIdx="0" presStyleCnt="6"/>
      <dgm:spPr/>
      <dgm:t>
        <a:bodyPr/>
        <a:lstStyle/>
        <a:p>
          <a:endParaRPr lang="en-US"/>
        </a:p>
      </dgm:t>
    </dgm:pt>
    <dgm:pt modelId="{510ABD3C-252E-43A1-86BC-83295A7883A8}" type="pres">
      <dgm:prSet presAssocID="{D280FBCD-F8F1-4D36-A914-733691CA04CA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44DF1B2A-1F38-4512-BA9E-9FDE82950769}" type="pres">
      <dgm:prSet presAssocID="{A9980A4D-799D-486B-AA3D-157C693C32C5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B2572E-F4DE-45B7-88FE-7FCABC7CD581}" type="pres">
      <dgm:prSet presAssocID="{E01ABC4A-C57A-4D32-B9FE-86643EDDD8A4}" presName="parTrans" presStyleLbl="sibTrans2D1" presStyleIdx="1" presStyleCnt="6"/>
      <dgm:spPr/>
      <dgm:t>
        <a:bodyPr/>
        <a:lstStyle/>
        <a:p>
          <a:endParaRPr lang="en-US"/>
        </a:p>
      </dgm:t>
    </dgm:pt>
    <dgm:pt modelId="{F63A55AF-04B1-429F-9BF7-52E522A5C825}" type="pres">
      <dgm:prSet presAssocID="{E01ABC4A-C57A-4D32-B9FE-86643EDDD8A4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E206C4F9-2C0F-400F-B033-5D41C3DE4FF7}" type="pres">
      <dgm:prSet presAssocID="{6DE4BB67-C3EF-4D6E-BD2A-92FBC8634B1D}" presName="node" presStyleLbl="node1" presStyleIdx="1" presStyleCnt="6" custRadScaleRad="159701" custRadScaleInc="136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F4BF64-2063-44D7-B2E1-C052C3DFA3B9}" type="pres">
      <dgm:prSet presAssocID="{DCEEA9D3-680A-4D56-8AE5-1E0021DD3E24}" presName="parTrans" presStyleLbl="sibTrans2D1" presStyleIdx="2" presStyleCnt="6"/>
      <dgm:spPr/>
      <dgm:t>
        <a:bodyPr/>
        <a:lstStyle/>
        <a:p>
          <a:endParaRPr lang="en-US"/>
        </a:p>
      </dgm:t>
    </dgm:pt>
    <dgm:pt modelId="{05596255-7E77-4978-8576-CDF2CDEEE888}" type="pres">
      <dgm:prSet presAssocID="{DCEEA9D3-680A-4D56-8AE5-1E0021DD3E24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B8986804-C7E4-4D10-AAED-3A96FD40F081}" type="pres">
      <dgm:prSet presAssocID="{46965E3F-FFD4-4EC3-9822-58417902B2F7}" presName="node" presStyleLbl="node1" presStyleIdx="2" presStyleCnt="6" custRadScaleRad="164999" custRadScaleInc="-124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7AA841-A9F8-4266-8282-0B12AF610FC7}" type="pres">
      <dgm:prSet presAssocID="{ADC39AB8-82FF-49D6-9F9A-79C7E0C79579}" presName="parTrans" presStyleLbl="sibTrans2D1" presStyleIdx="3" presStyleCnt="6"/>
      <dgm:spPr/>
      <dgm:t>
        <a:bodyPr/>
        <a:lstStyle/>
        <a:p>
          <a:endParaRPr lang="en-US"/>
        </a:p>
      </dgm:t>
    </dgm:pt>
    <dgm:pt modelId="{8DC9488F-1D4C-4598-82AA-7B5500EBE103}" type="pres">
      <dgm:prSet presAssocID="{ADC39AB8-82FF-49D6-9F9A-79C7E0C79579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34F88398-2C27-4C02-BAF2-832EC893B505}" type="pres">
      <dgm:prSet presAssocID="{48D712FE-B522-475C-95B8-BF8BF54C77A4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783212-A4DB-4E9F-8918-DB552A25BA26}" type="pres">
      <dgm:prSet presAssocID="{74D5E0B0-72A5-433A-ADD0-FE6F6DA958A0}" presName="parTrans" presStyleLbl="sibTrans2D1" presStyleIdx="4" presStyleCnt="6"/>
      <dgm:spPr/>
      <dgm:t>
        <a:bodyPr/>
        <a:lstStyle/>
        <a:p>
          <a:endParaRPr lang="en-US"/>
        </a:p>
      </dgm:t>
    </dgm:pt>
    <dgm:pt modelId="{CC803754-1B60-4EC0-9D83-9E4C35D68BD6}" type="pres">
      <dgm:prSet presAssocID="{74D5E0B0-72A5-433A-ADD0-FE6F6DA958A0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BEFEB9BE-74A3-4589-88CF-0C33C29C65AB}" type="pres">
      <dgm:prSet presAssocID="{AD79F1E8-2002-4BF1-8AD3-6B215261BDE3}" presName="node" presStyleLbl="node1" presStyleIdx="4" presStyleCnt="6" custRadScaleRad="149892" custRadScaleInc="91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73F89A-4A60-414F-AE67-B850CC024185}" type="pres">
      <dgm:prSet presAssocID="{E4CC99DC-96EC-46F4-9F9A-A563ECD67920}" presName="parTrans" presStyleLbl="sibTrans2D1" presStyleIdx="5" presStyleCnt="6"/>
      <dgm:spPr/>
      <dgm:t>
        <a:bodyPr/>
        <a:lstStyle/>
        <a:p>
          <a:endParaRPr lang="en-US"/>
        </a:p>
      </dgm:t>
    </dgm:pt>
    <dgm:pt modelId="{0C4C839E-9CE0-4374-96D6-0CD2A308C57A}" type="pres">
      <dgm:prSet presAssocID="{E4CC99DC-96EC-46F4-9F9A-A563ECD67920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91EC6291-6F53-475F-8C83-0CE385B5B41E}" type="pres">
      <dgm:prSet presAssocID="{41546961-C40D-4BA5-BA4E-9211880001B6}" presName="node" presStyleLbl="node1" presStyleIdx="5" presStyleCnt="6" custRadScaleRad="148695" custRadScaleInc="-3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5E14FE9-552D-4654-948C-4AE7D48F80F0}" type="presOf" srcId="{DCEEA9D3-680A-4D56-8AE5-1E0021DD3E24}" destId="{E1F4BF64-2063-44D7-B2E1-C052C3DFA3B9}" srcOrd="0" destOrd="0" presId="urn:microsoft.com/office/officeart/2005/8/layout/radial5"/>
    <dgm:cxn modelId="{A0278F82-1084-4F96-B68B-CD675F6B98DF}" type="presOf" srcId="{8B443772-342B-496B-B464-D16FA9AD6505}" destId="{CFFB24A2-06C4-47F2-8451-BB7570DFB3DC}" srcOrd="0" destOrd="0" presId="urn:microsoft.com/office/officeart/2005/8/layout/radial5"/>
    <dgm:cxn modelId="{F05A9E71-FA91-422F-997D-836F4396AE08}" type="presOf" srcId="{74D5E0B0-72A5-433A-ADD0-FE6F6DA958A0}" destId="{CC803754-1B60-4EC0-9D83-9E4C35D68BD6}" srcOrd="1" destOrd="0" presId="urn:microsoft.com/office/officeart/2005/8/layout/radial5"/>
    <dgm:cxn modelId="{DE7BB2F4-FDF5-4695-8137-8DA88A690C8E}" type="presOf" srcId="{6DE4BB67-C3EF-4D6E-BD2A-92FBC8634B1D}" destId="{E206C4F9-2C0F-400F-B033-5D41C3DE4FF7}" srcOrd="0" destOrd="0" presId="urn:microsoft.com/office/officeart/2005/8/layout/radial5"/>
    <dgm:cxn modelId="{22B87AB8-7911-4B40-8440-4301F093D9FF}" type="presOf" srcId="{48D712FE-B522-475C-95B8-BF8BF54C77A4}" destId="{34F88398-2C27-4C02-BAF2-832EC893B505}" srcOrd="0" destOrd="0" presId="urn:microsoft.com/office/officeart/2005/8/layout/radial5"/>
    <dgm:cxn modelId="{2F4F4285-55D2-4A1D-AE67-94BAC8CEED45}" type="presOf" srcId="{74D5E0B0-72A5-433A-ADD0-FE6F6DA958A0}" destId="{26783212-A4DB-4E9F-8918-DB552A25BA26}" srcOrd="0" destOrd="0" presId="urn:microsoft.com/office/officeart/2005/8/layout/radial5"/>
    <dgm:cxn modelId="{CABA9D42-62A1-4695-BFFC-68544A7DD456}" srcId="{652BFD80-0F10-4107-A438-8CCB5337811E}" destId="{6DE4BB67-C3EF-4D6E-BD2A-92FBC8634B1D}" srcOrd="1" destOrd="0" parTransId="{E01ABC4A-C57A-4D32-B9FE-86643EDDD8A4}" sibTransId="{208C2439-3634-402E-AC8B-33974E78E687}"/>
    <dgm:cxn modelId="{55A42B8D-9C39-41B0-A4E2-0FE29B957584}" type="presOf" srcId="{DCEEA9D3-680A-4D56-8AE5-1E0021DD3E24}" destId="{05596255-7E77-4978-8576-CDF2CDEEE888}" srcOrd="1" destOrd="0" presId="urn:microsoft.com/office/officeart/2005/8/layout/radial5"/>
    <dgm:cxn modelId="{ADEBA7E2-C813-4DA2-BC86-6AD956E72481}" type="presOf" srcId="{E01ABC4A-C57A-4D32-B9FE-86643EDDD8A4}" destId="{47B2572E-F4DE-45B7-88FE-7FCABC7CD581}" srcOrd="0" destOrd="0" presId="urn:microsoft.com/office/officeart/2005/8/layout/radial5"/>
    <dgm:cxn modelId="{A7399E84-CF61-42F1-A29E-6BDD3C4A9E7A}" type="presOf" srcId="{E4CC99DC-96EC-46F4-9F9A-A563ECD67920}" destId="{0C4C839E-9CE0-4374-96D6-0CD2A308C57A}" srcOrd="1" destOrd="0" presId="urn:microsoft.com/office/officeart/2005/8/layout/radial5"/>
    <dgm:cxn modelId="{A1CB4580-BE90-4BC5-A3FA-8BEB8044B621}" type="presOf" srcId="{AD79F1E8-2002-4BF1-8AD3-6B215261BDE3}" destId="{BEFEB9BE-74A3-4589-88CF-0C33C29C65AB}" srcOrd="0" destOrd="0" presId="urn:microsoft.com/office/officeart/2005/8/layout/radial5"/>
    <dgm:cxn modelId="{718E799A-D8CC-4EF2-84CF-7DB05C3AC72D}" type="presOf" srcId="{E4CC99DC-96EC-46F4-9F9A-A563ECD67920}" destId="{FD73F89A-4A60-414F-AE67-B850CC024185}" srcOrd="0" destOrd="0" presId="urn:microsoft.com/office/officeart/2005/8/layout/radial5"/>
    <dgm:cxn modelId="{A8D6835D-9CE5-4A03-A2F0-FD79241F1217}" type="presOf" srcId="{46965E3F-FFD4-4EC3-9822-58417902B2F7}" destId="{B8986804-C7E4-4D10-AAED-3A96FD40F081}" srcOrd="0" destOrd="0" presId="urn:microsoft.com/office/officeart/2005/8/layout/radial5"/>
    <dgm:cxn modelId="{651C5C21-FC94-42EC-9D89-F14A12927DF8}" srcId="{8B443772-342B-496B-B464-D16FA9AD6505}" destId="{652BFD80-0F10-4107-A438-8CCB5337811E}" srcOrd="0" destOrd="0" parTransId="{D1C9EFFB-042C-442E-82FC-88D6CFFCA236}" sibTransId="{EB830B61-6FB2-4A67-87C6-94D54117A3CD}"/>
    <dgm:cxn modelId="{93D36896-1B23-49CF-B5D4-20AD5B96D388}" type="presOf" srcId="{A9980A4D-799D-486B-AA3D-157C693C32C5}" destId="{44DF1B2A-1F38-4512-BA9E-9FDE82950769}" srcOrd="0" destOrd="0" presId="urn:microsoft.com/office/officeart/2005/8/layout/radial5"/>
    <dgm:cxn modelId="{41CA056B-46DC-47CF-8B5A-D62955BE98A7}" type="presOf" srcId="{E01ABC4A-C57A-4D32-B9FE-86643EDDD8A4}" destId="{F63A55AF-04B1-429F-9BF7-52E522A5C825}" srcOrd="1" destOrd="0" presId="urn:microsoft.com/office/officeart/2005/8/layout/radial5"/>
    <dgm:cxn modelId="{67DE478A-57BD-4A52-996D-C1FEC8547186}" type="presOf" srcId="{D280FBCD-F8F1-4D36-A914-733691CA04CA}" destId="{510ABD3C-252E-43A1-86BC-83295A7883A8}" srcOrd="1" destOrd="0" presId="urn:microsoft.com/office/officeart/2005/8/layout/radial5"/>
    <dgm:cxn modelId="{857CFF5E-3F64-451B-9A87-6E4F682B3FBF}" srcId="{652BFD80-0F10-4107-A438-8CCB5337811E}" destId="{48D712FE-B522-475C-95B8-BF8BF54C77A4}" srcOrd="3" destOrd="0" parTransId="{ADC39AB8-82FF-49D6-9F9A-79C7E0C79579}" sibTransId="{5B59EE53-3EF1-4EBF-B0D0-744DE7FA4AED}"/>
    <dgm:cxn modelId="{6D3A2FA6-FED5-4935-AA59-8A617E9D6596}" srcId="{652BFD80-0F10-4107-A438-8CCB5337811E}" destId="{A9980A4D-799D-486B-AA3D-157C693C32C5}" srcOrd="0" destOrd="0" parTransId="{D280FBCD-F8F1-4D36-A914-733691CA04CA}" sibTransId="{5520104D-14FA-4DED-B7F2-4C798389CEEC}"/>
    <dgm:cxn modelId="{2155E582-8D19-4059-BBD1-98C2A35BD043}" type="presOf" srcId="{ADC39AB8-82FF-49D6-9F9A-79C7E0C79579}" destId="{8DC9488F-1D4C-4598-82AA-7B5500EBE103}" srcOrd="1" destOrd="0" presId="urn:microsoft.com/office/officeart/2005/8/layout/radial5"/>
    <dgm:cxn modelId="{BA56A79E-854D-451A-8DF9-A716739A3914}" type="presOf" srcId="{ADC39AB8-82FF-49D6-9F9A-79C7E0C79579}" destId="{157AA841-A9F8-4266-8282-0B12AF610FC7}" srcOrd="0" destOrd="0" presId="urn:microsoft.com/office/officeart/2005/8/layout/radial5"/>
    <dgm:cxn modelId="{027DAE7C-621E-4DF2-B35C-7D80D113E1AA}" type="presOf" srcId="{652BFD80-0F10-4107-A438-8CCB5337811E}" destId="{1B5AAB1A-801F-47F0-A79B-C7962C9F4143}" srcOrd="0" destOrd="0" presId="urn:microsoft.com/office/officeart/2005/8/layout/radial5"/>
    <dgm:cxn modelId="{1C27D820-2C05-4D06-B241-785A796D9E6F}" srcId="{652BFD80-0F10-4107-A438-8CCB5337811E}" destId="{46965E3F-FFD4-4EC3-9822-58417902B2F7}" srcOrd="2" destOrd="0" parTransId="{DCEEA9D3-680A-4D56-8AE5-1E0021DD3E24}" sibTransId="{8B8DCD60-855E-4B13-BE97-4955CD11985C}"/>
    <dgm:cxn modelId="{EBED582F-54C8-4AB8-A4F2-5565E0B9A634}" srcId="{652BFD80-0F10-4107-A438-8CCB5337811E}" destId="{41546961-C40D-4BA5-BA4E-9211880001B6}" srcOrd="5" destOrd="0" parTransId="{E4CC99DC-96EC-46F4-9F9A-A563ECD67920}" sibTransId="{E1BAA8E4-EA6A-430B-8D13-793582399CE3}"/>
    <dgm:cxn modelId="{7494F6BE-83A5-4833-83FA-69F15BA7D4E9}" srcId="{652BFD80-0F10-4107-A438-8CCB5337811E}" destId="{AD79F1E8-2002-4BF1-8AD3-6B215261BDE3}" srcOrd="4" destOrd="0" parTransId="{74D5E0B0-72A5-433A-ADD0-FE6F6DA958A0}" sibTransId="{EBD0837C-B925-456A-AA41-5DE259A57B50}"/>
    <dgm:cxn modelId="{32072846-2315-4155-B2D9-7BD6C16F0B00}" type="presOf" srcId="{41546961-C40D-4BA5-BA4E-9211880001B6}" destId="{91EC6291-6F53-475F-8C83-0CE385B5B41E}" srcOrd="0" destOrd="0" presId="urn:microsoft.com/office/officeart/2005/8/layout/radial5"/>
    <dgm:cxn modelId="{22A4BF41-2725-47A5-83E9-4A325C04335E}" type="presOf" srcId="{D280FBCD-F8F1-4D36-A914-733691CA04CA}" destId="{32B9B835-649B-47F0-9FAD-375BCD4491E0}" srcOrd="0" destOrd="0" presId="urn:microsoft.com/office/officeart/2005/8/layout/radial5"/>
    <dgm:cxn modelId="{A8170424-5CE2-46D5-9436-5824A7B68832}" type="presParOf" srcId="{CFFB24A2-06C4-47F2-8451-BB7570DFB3DC}" destId="{1B5AAB1A-801F-47F0-A79B-C7962C9F4143}" srcOrd="0" destOrd="0" presId="urn:microsoft.com/office/officeart/2005/8/layout/radial5"/>
    <dgm:cxn modelId="{136E4CF9-9BB4-42BD-8878-366B1371036D}" type="presParOf" srcId="{CFFB24A2-06C4-47F2-8451-BB7570DFB3DC}" destId="{32B9B835-649B-47F0-9FAD-375BCD4491E0}" srcOrd="1" destOrd="0" presId="urn:microsoft.com/office/officeart/2005/8/layout/radial5"/>
    <dgm:cxn modelId="{3F4B2A12-52B8-4E39-A675-DF5070854E44}" type="presParOf" srcId="{32B9B835-649B-47F0-9FAD-375BCD4491E0}" destId="{510ABD3C-252E-43A1-86BC-83295A7883A8}" srcOrd="0" destOrd="0" presId="urn:microsoft.com/office/officeart/2005/8/layout/radial5"/>
    <dgm:cxn modelId="{58D178A8-4C65-4860-9562-CB32316E51C1}" type="presParOf" srcId="{CFFB24A2-06C4-47F2-8451-BB7570DFB3DC}" destId="{44DF1B2A-1F38-4512-BA9E-9FDE82950769}" srcOrd="2" destOrd="0" presId="urn:microsoft.com/office/officeart/2005/8/layout/radial5"/>
    <dgm:cxn modelId="{CF05B813-4C69-47DC-9F89-F8EF8624E6F6}" type="presParOf" srcId="{CFFB24A2-06C4-47F2-8451-BB7570DFB3DC}" destId="{47B2572E-F4DE-45B7-88FE-7FCABC7CD581}" srcOrd="3" destOrd="0" presId="urn:microsoft.com/office/officeart/2005/8/layout/radial5"/>
    <dgm:cxn modelId="{CD207FC4-168A-4FB6-90A5-C02250166773}" type="presParOf" srcId="{47B2572E-F4DE-45B7-88FE-7FCABC7CD581}" destId="{F63A55AF-04B1-429F-9BF7-52E522A5C825}" srcOrd="0" destOrd="0" presId="urn:microsoft.com/office/officeart/2005/8/layout/radial5"/>
    <dgm:cxn modelId="{603036FA-1F96-4E78-9EDF-1827D372E9A5}" type="presParOf" srcId="{CFFB24A2-06C4-47F2-8451-BB7570DFB3DC}" destId="{E206C4F9-2C0F-400F-B033-5D41C3DE4FF7}" srcOrd="4" destOrd="0" presId="urn:microsoft.com/office/officeart/2005/8/layout/radial5"/>
    <dgm:cxn modelId="{04BEBC8E-F151-4133-B848-9545B83B89A5}" type="presParOf" srcId="{CFFB24A2-06C4-47F2-8451-BB7570DFB3DC}" destId="{E1F4BF64-2063-44D7-B2E1-C052C3DFA3B9}" srcOrd="5" destOrd="0" presId="urn:microsoft.com/office/officeart/2005/8/layout/radial5"/>
    <dgm:cxn modelId="{C955FCE4-FDF0-43D1-9794-F905E7BA2C8C}" type="presParOf" srcId="{E1F4BF64-2063-44D7-B2E1-C052C3DFA3B9}" destId="{05596255-7E77-4978-8576-CDF2CDEEE888}" srcOrd="0" destOrd="0" presId="urn:microsoft.com/office/officeart/2005/8/layout/radial5"/>
    <dgm:cxn modelId="{4D490230-4791-4121-9E65-C50AE256E09C}" type="presParOf" srcId="{CFFB24A2-06C4-47F2-8451-BB7570DFB3DC}" destId="{B8986804-C7E4-4D10-AAED-3A96FD40F081}" srcOrd="6" destOrd="0" presId="urn:microsoft.com/office/officeart/2005/8/layout/radial5"/>
    <dgm:cxn modelId="{F81421B2-CF4F-4BB4-8C0F-C68922D80841}" type="presParOf" srcId="{CFFB24A2-06C4-47F2-8451-BB7570DFB3DC}" destId="{157AA841-A9F8-4266-8282-0B12AF610FC7}" srcOrd="7" destOrd="0" presId="urn:microsoft.com/office/officeart/2005/8/layout/radial5"/>
    <dgm:cxn modelId="{18AD59C3-F78F-4B2E-965F-70508DBC7559}" type="presParOf" srcId="{157AA841-A9F8-4266-8282-0B12AF610FC7}" destId="{8DC9488F-1D4C-4598-82AA-7B5500EBE103}" srcOrd="0" destOrd="0" presId="urn:microsoft.com/office/officeart/2005/8/layout/radial5"/>
    <dgm:cxn modelId="{585808A9-AED7-44BA-AEC9-7DC683A23C94}" type="presParOf" srcId="{CFFB24A2-06C4-47F2-8451-BB7570DFB3DC}" destId="{34F88398-2C27-4C02-BAF2-832EC893B505}" srcOrd="8" destOrd="0" presId="urn:microsoft.com/office/officeart/2005/8/layout/radial5"/>
    <dgm:cxn modelId="{A754DA6A-F5C6-4C9E-8A7D-F2C163397F1B}" type="presParOf" srcId="{CFFB24A2-06C4-47F2-8451-BB7570DFB3DC}" destId="{26783212-A4DB-4E9F-8918-DB552A25BA26}" srcOrd="9" destOrd="0" presId="urn:microsoft.com/office/officeart/2005/8/layout/radial5"/>
    <dgm:cxn modelId="{A964F039-91A8-4DEF-84E1-63770FFEE42F}" type="presParOf" srcId="{26783212-A4DB-4E9F-8918-DB552A25BA26}" destId="{CC803754-1B60-4EC0-9D83-9E4C35D68BD6}" srcOrd="0" destOrd="0" presId="urn:microsoft.com/office/officeart/2005/8/layout/radial5"/>
    <dgm:cxn modelId="{E6BB2704-33A4-4BF3-B96B-40E7DBEA176E}" type="presParOf" srcId="{CFFB24A2-06C4-47F2-8451-BB7570DFB3DC}" destId="{BEFEB9BE-74A3-4589-88CF-0C33C29C65AB}" srcOrd="10" destOrd="0" presId="urn:microsoft.com/office/officeart/2005/8/layout/radial5"/>
    <dgm:cxn modelId="{986EA755-F49E-45CB-8EAF-03D7410E526F}" type="presParOf" srcId="{CFFB24A2-06C4-47F2-8451-BB7570DFB3DC}" destId="{FD73F89A-4A60-414F-AE67-B850CC024185}" srcOrd="11" destOrd="0" presId="urn:microsoft.com/office/officeart/2005/8/layout/radial5"/>
    <dgm:cxn modelId="{E6C08ECA-27FA-4307-8769-49970F68144C}" type="presParOf" srcId="{FD73F89A-4A60-414F-AE67-B850CC024185}" destId="{0C4C839E-9CE0-4374-96D6-0CD2A308C57A}" srcOrd="0" destOrd="0" presId="urn:microsoft.com/office/officeart/2005/8/layout/radial5"/>
    <dgm:cxn modelId="{0B68A5A3-B628-4E7E-A896-3FE4E0F16C72}" type="presParOf" srcId="{CFFB24A2-06C4-47F2-8451-BB7570DFB3DC}" destId="{91EC6291-6F53-475F-8C83-0CE385B5B41E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FEA9D7E-85B1-45DB-91C0-70429744D23C}" type="doc">
      <dgm:prSet loTypeId="urn:microsoft.com/office/officeart/2005/8/layout/vList3#2" loCatId="process" qsTypeId="urn:microsoft.com/office/officeart/2005/8/quickstyle/simple2#9" qsCatId="simple" csTypeId="urn:microsoft.com/office/officeart/2005/8/colors/accent3_5" csCatId="accent3" phldr="1"/>
      <dgm:spPr/>
      <dgm:t>
        <a:bodyPr/>
        <a:lstStyle/>
        <a:p>
          <a:endParaRPr lang="en-US"/>
        </a:p>
      </dgm:t>
    </dgm:pt>
    <dgm:pt modelId="{6E97D948-07D9-44D4-ADBF-AB60D0B5E9CA}">
      <dgm:prSet phldrT="[Text]"/>
      <dgm:spPr/>
      <dgm:t>
        <a:bodyPr/>
        <a:lstStyle/>
        <a:p>
          <a:r>
            <a:rPr lang="sk-SK" dirty="0" smtClean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rPr>
            <a:t>SO1 Výstavba a rekonštrukcia cesty - trasa "A-E"</a:t>
          </a:r>
          <a:endParaRPr lang="en-US" dirty="0">
            <a:effectLst>
              <a:outerShdw blurRad="50800" dist="50800" dir="2700000" algn="tl" rotWithShape="0">
                <a:srgbClr val="000000">
                  <a:alpha val="43137"/>
                </a:srgbClr>
              </a:outerShdw>
            </a:effectLst>
          </a:endParaRPr>
        </a:p>
      </dgm:t>
    </dgm:pt>
    <dgm:pt modelId="{C27A3327-E609-4BC6-9B43-AC685AA9C5F2}" type="parTrans" cxnId="{3A6FDD47-935B-4F30-8BFF-2012FA92E829}">
      <dgm:prSet/>
      <dgm:spPr/>
      <dgm:t>
        <a:bodyPr/>
        <a:lstStyle/>
        <a:p>
          <a:endParaRPr lang="sk-SK"/>
        </a:p>
      </dgm:t>
    </dgm:pt>
    <dgm:pt modelId="{C6545898-D05F-44EF-8128-C518A2B53EEF}" type="sibTrans" cxnId="{3A6FDD47-935B-4F30-8BFF-2012FA92E829}">
      <dgm:prSet/>
      <dgm:spPr/>
      <dgm:t>
        <a:bodyPr/>
        <a:lstStyle/>
        <a:p>
          <a:endParaRPr lang="sk-SK"/>
        </a:p>
      </dgm:t>
    </dgm:pt>
    <dgm:pt modelId="{128F47E2-D57D-4CC5-9631-BBD7DDC37343}">
      <dgm:prSet phldrT="[Text]"/>
      <dgm:spPr/>
      <dgm:t>
        <a:bodyPr/>
        <a:lstStyle/>
        <a:p>
          <a:r>
            <a:rPr lang="sk-SK" dirty="0" smtClean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rPr>
            <a:t>+ 5 úsekov a 5 etáp  budovania miestnej komunikácie </a:t>
          </a:r>
          <a:endParaRPr lang="en-US" dirty="0">
            <a:effectLst>
              <a:outerShdw blurRad="50800" dist="50800" dir="2700000" algn="tl" rotWithShape="0">
                <a:srgbClr val="000000">
                  <a:alpha val="43137"/>
                </a:srgbClr>
              </a:outerShdw>
            </a:effectLst>
          </a:endParaRPr>
        </a:p>
      </dgm:t>
    </dgm:pt>
    <dgm:pt modelId="{8A3D5EB0-2B3A-475B-A6B4-87DDC665614A}" type="parTrans" cxnId="{53045CAD-49DF-4EFA-847F-96E8E5372C0D}">
      <dgm:prSet/>
      <dgm:spPr/>
      <dgm:t>
        <a:bodyPr/>
        <a:lstStyle/>
        <a:p>
          <a:endParaRPr lang="sk-SK"/>
        </a:p>
      </dgm:t>
    </dgm:pt>
    <dgm:pt modelId="{4F5884F6-14BA-448E-A862-399F2D69B056}" type="sibTrans" cxnId="{53045CAD-49DF-4EFA-847F-96E8E5372C0D}">
      <dgm:prSet/>
      <dgm:spPr/>
      <dgm:t>
        <a:bodyPr/>
        <a:lstStyle/>
        <a:p>
          <a:endParaRPr lang="sk-SK"/>
        </a:p>
      </dgm:t>
    </dgm:pt>
    <dgm:pt modelId="{DC883864-B18E-432F-9F84-C7046F06B7E1}">
      <dgm:prSet phldrT="[Text]"/>
      <dgm:spPr/>
      <dgm:t>
        <a:bodyPr/>
        <a:lstStyle/>
        <a:p>
          <a:r>
            <a:rPr lang="sk-SK" dirty="0" smtClean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rPr>
            <a:t> - v dvoch etapách neočakávané problémy</a:t>
          </a:r>
          <a:endParaRPr lang="en-US" dirty="0">
            <a:effectLst>
              <a:outerShdw blurRad="50800" dist="50800" dir="2700000" algn="tl" rotWithShape="0">
                <a:srgbClr val="000000">
                  <a:alpha val="43137"/>
                </a:srgbClr>
              </a:outerShdw>
            </a:effectLst>
          </a:endParaRPr>
        </a:p>
      </dgm:t>
    </dgm:pt>
    <dgm:pt modelId="{CEC18C0A-47F3-44D5-BE9B-D3307682A569}" type="parTrans" cxnId="{1FBBF334-6AED-4E6E-91F0-C25E4F2DE173}">
      <dgm:prSet/>
      <dgm:spPr/>
      <dgm:t>
        <a:bodyPr/>
        <a:lstStyle/>
        <a:p>
          <a:endParaRPr lang="sk-SK"/>
        </a:p>
      </dgm:t>
    </dgm:pt>
    <dgm:pt modelId="{849994F8-407E-4E8F-8CB3-F1A24C9B7E89}" type="sibTrans" cxnId="{1FBBF334-6AED-4E6E-91F0-C25E4F2DE173}">
      <dgm:prSet/>
      <dgm:spPr/>
      <dgm:t>
        <a:bodyPr/>
        <a:lstStyle/>
        <a:p>
          <a:endParaRPr lang="sk-SK"/>
        </a:p>
      </dgm:t>
    </dgm:pt>
    <dgm:pt modelId="{A54CFAA4-E94C-4DA4-96FB-B0BDE19FFBE8}">
      <dgm:prSet phldrT="[Text]"/>
      <dgm:spPr/>
      <dgm:t>
        <a:bodyPr/>
        <a:lstStyle/>
        <a:p>
          <a:r>
            <a:rPr lang="sk-SK" dirty="0" smtClean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rPr>
            <a:t>SO2  Tri brody cez koryto rieky</a:t>
          </a:r>
          <a:endParaRPr lang="en-US" dirty="0">
            <a:effectLst>
              <a:outerShdw blurRad="50800" dist="50800" dir="2700000" algn="tl" rotWithShape="0">
                <a:srgbClr val="000000">
                  <a:alpha val="43137"/>
                </a:srgbClr>
              </a:outerShdw>
            </a:effectLst>
          </a:endParaRPr>
        </a:p>
      </dgm:t>
    </dgm:pt>
    <dgm:pt modelId="{FFB9F184-7F1D-45F2-BAE6-0089D652CFD4}" type="parTrans" cxnId="{CE91270E-1886-4821-AC83-400C7D163024}">
      <dgm:prSet/>
      <dgm:spPr/>
      <dgm:t>
        <a:bodyPr/>
        <a:lstStyle/>
        <a:p>
          <a:endParaRPr lang="sk-SK"/>
        </a:p>
      </dgm:t>
    </dgm:pt>
    <dgm:pt modelId="{B458CE11-1C90-49AD-B398-6BA7E5BEDA4C}" type="sibTrans" cxnId="{CE91270E-1886-4821-AC83-400C7D163024}">
      <dgm:prSet/>
      <dgm:spPr/>
      <dgm:t>
        <a:bodyPr/>
        <a:lstStyle/>
        <a:p>
          <a:endParaRPr lang="sk-SK"/>
        </a:p>
      </dgm:t>
    </dgm:pt>
    <dgm:pt modelId="{EDE90BE7-78D6-4B03-B40F-9B7B36E64134}">
      <dgm:prSet phldrT="[Text]"/>
      <dgm:spPr/>
      <dgm:t>
        <a:bodyPr/>
        <a:lstStyle/>
        <a:p>
          <a:r>
            <a:rPr lang="sk-SK" dirty="0" smtClean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rPr>
            <a:t>+ brody už existovali, no neboli spevnené, používali sa len v obmedzenom rozsahu</a:t>
          </a:r>
          <a:endParaRPr lang="en-US" dirty="0">
            <a:effectLst>
              <a:outerShdw blurRad="50800" dist="50800" dir="2700000" algn="tl" rotWithShape="0">
                <a:srgbClr val="000000">
                  <a:alpha val="43137"/>
                </a:srgbClr>
              </a:outerShdw>
            </a:effectLst>
          </a:endParaRPr>
        </a:p>
      </dgm:t>
    </dgm:pt>
    <dgm:pt modelId="{E4AF175E-1653-4746-B1CD-C6FD2B6C752A}" type="parTrans" cxnId="{C692DDB1-2140-4629-908F-6F3807705C4D}">
      <dgm:prSet/>
      <dgm:spPr/>
      <dgm:t>
        <a:bodyPr/>
        <a:lstStyle/>
        <a:p>
          <a:endParaRPr lang="sk-SK"/>
        </a:p>
      </dgm:t>
    </dgm:pt>
    <dgm:pt modelId="{0801CCD6-C5CE-41EE-8860-2E6CA3AABEF0}" type="sibTrans" cxnId="{C692DDB1-2140-4629-908F-6F3807705C4D}">
      <dgm:prSet/>
      <dgm:spPr/>
      <dgm:t>
        <a:bodyPr/>
        <a:lstStyle/>
        <a:p>
          <a:endParaRPr lang="sk-SK"/>
        </a:p>
      </dgm:t>
    </dgm:pt>
    <dgm:pt modelId="{EC8C7DD0-057F-44DD-B173-24B45EDB2032}">
      <dgm:prSet phldrT="[Text]"/>
      <dgm:spPr/>
      <dgm:t>
        <a:bodyPr/>
        <a:lstStyle/>
        <a:p>
          <a:r>
            <a:rPr lang="sk-SK" dirty="0" smtClean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rPr>
            <a:t>- navýšenie nákladov vplyvom riečnej erózie v miestach brodov</a:t>
          </a:r>
          <a:endParaRPr lang="en-US" dirty="0">
            <a:effectLst>
              <a:outerShdw blurRad="50800" dist="50800" dir="2700000" algn="tl" rotWithShape="0">
                <a:srgbClr val="000000">
                  <a:alpha val="43137"/>
                </a:srgbClr>
              </a:outerShdw>
            </a:effectLst>
          </a:endParaRPr>
        </a:p>
      </dgm:t>
    </dgm:pt>
    <dgm:pt modelId="{DD94B223-F1CA-4CCD-AB1A-051C0373FC2E}" type="parTrans" cxnId="{A1FC8E57-95A8-4493-A8FC-8FED558162E1}">
      <dgm:prSet/>
      <dgm:spPr/>
      <dgm:t>
        <a:bodyPr/>
        <a:lstStyle/>
        <a:p>
          <a:endParaRPr lang="sk-SK"/>
        </a:p>
      </dgm:t>
    </dgm:pt>
    <dgm:pt modelId="{F307EF7C-E228-4E2D-AEA4-417AA1421849}" type="sibTrans" cxnId="{A1FC8E57-95A8-4493-A8FC-8FED558162E1}">
      <dgm:prSet/>
      <dgm:spPr/>
      <dgm:t>
        <a:bodyPr/>
        <a:lstStyle/>
        <a:p>
          <a:endParaRPr lang="sk-SK"/>
        </a:p>
      </dgm:t>
    </dgm:pt>
    <dgm:pt modelId="{5ED80EEF-4FA3-44B9-8108-A3D73BAB84B4}">
      <dgm:prSet phldrT="[Text]"/>
      <dgm:spPr/>
      <dgm:t>
        <a:bodyPr/>
        <a:lstStyle/>
        <a:p>
          <a:r>
            <a:rPr lang="sk-SK" dirty="0" smtClean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rPr>
            <a:t>SO3 Oprava pravého brehu koryta rieky</a:t>
          </a:r>
          <a:endParaRPr lang="en-US" dirty="0">
            <a:effectLst>
              <a:outerShdw blurRad="50800" dist="50800" dir="2700000" algn="tl" rotWithShape="0">
                <a:srgbClr val="000000">
                  <a:alpha val="43137"/>
                </a:srgbClr>
              </a:outerShdw>
            </a:effectLst>
          </a:endParaRPr>
        </a:p>
      </dgm:t>
    </dgm:pt>
    <dgm:pt modelId="{1086319B-958D-4D7F-93C9-61A678BF2FA8}" type="parTrans" cxnId="{A192E070-497C-4FCB-851E-20C2E1872DE5}">
      <dgm:prSet/>
      <dgm:spPr/>
      <dgm:t>
        <a:bodyPr/>
        <a:lstStyle/>
        <a:p>
          <a:endParaRPr lang="sk-SK"/>
        </a:p>
      </dgm:t>
    </dgm:pt>
    <dgm:pt modelId="{07E0336E-255C-40F4-8FF6-6B6337F050C7}" type="sibTrans" cxnId="{A192E070-497C-4FCB-851E-20C2E1872DE5}">
      <dgm:prSet/>
      <dgm:spPr/>
      <dgm:t>
        <a:bodyPr/>
        <a:lstStyle/>
        <a:p>
          <a:endParaRPr lang="sk-SK"/>
        </a:p>
      </dgm:t>
    </dgm:pt>
    <dgm:pt modelId="{A0E75449-F06A-4AD2-AC77-EB3B56271AE4}">
      <dgm:prSet phldrT="[Text]"/>
      <dgm:spPr/>
      <dgm:t>
        <a:bodyPr/>
        <a:lstStyle/>
        <a:p>
          <a:r>
            <a:rPr lang="sk-SK" dirty="0" smtClean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rPr>
            <a:t>+ koryto bolo miestami spevnené z minulosti</a:t>
          </a:r>
          <a:endParaRPr lang="en-US" dirty="0">
            <a:effectLst>
              <a:outerShdw blurRad="50800" dist="50800" dir="2700000" algn="tl" rotWithShape="0">
                <a:srgbClr val="000000">
                  <a:alpha val="43137"/>
                </a:srgbClr>
              </a:outerShdw>
            </a:effectLst>
          </a:endParaRPr>
        </a:p>
      </dgm:t>
    </dgm:pt>
    <dgm:pt modelId="{C1FE7175-6FDA-4584-9D43-D908CDA734D2}" type="parTrans" cxnId="{573B005B-3713-411C-8DDC-F3B5C099D48D}">
      <dgm:prSet/>
      <dgm:spPr/>
      <dgm:t>
        <a:bodyPr/>
        <a:lstStyle/>
        <a:p>
          <a:endParaRPr lang="sk-SK"/>
        </a:p>
      </dgm:t>
    </dgm:pt>
    <dgm:pt modelId="{766A9246-AE45-42B8-A147-5B8849012354}" type="sibTrans" cxnId="{573B005B-3713-411C-8DDC-F3B5C099D48D}">
      <dgm:prSet/>
      <dgm:spPr/>
      <dgm:t>
        <a:bodyPr/>
        <a:lstStyle/>
        <a:p>
          <a:endParaRPr lang="sk-SK"/>
        </a:p>
      </dgm:t>
    </dgm:pt>
    <dgm:pt modelId="{C169A34C-9DDE-48EF-9A30-476D7C6FC579}">
      <dgm:prSet phldrT="[Text]"/>
      <dgm:spPr/>
      <dgm:t>
        <a:bodyPr/>
        <a:lstStyle/>
        <a:p>
          <a:r>
            <a:rPr lang="sk-SK" dirty="0" smtClean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rPr>
            <a:t>- Správa povodia si určila dodatočné požiadavky</a:t>
          </a:r>
          <a:endParaRPr lang="en-US" dirty="0">
            <a:effectLst>
              <a:outerShdw blurRad="50800" dist="50800" dir="2700000" algn="tl" rotWithShape="0">
                <a:srgbClr val="000000">
                  <a:alpha val="43137"/>
                </a:srgbClr>
              </a:outerShdw>
            </a:effectLst>
          </a:endParaRPr>
        </a:p>
      </dgm:t>
    </dgm:pt>
    <dgm:pt modelId="{05779218-AF17-4575-AEE7-B5DC3E1C4FF0}" type="parTrans" cxnId="{E6A0F35E-AAAE-4A91-BDD7-7B48552C4C80}">
      <dgm:prSet/>
      <dgm:spPr/>
      <dgm:t>
        <a:bodyPr/>
        <a:lstStyle/>
        <a:p>
          <a:endParaRPr lang="sk-SK"/>
        </a:p>
      </dgm:t>
    </dgm:pt>
    <dgm:pt modelId="{48A723F8-ECF3-4B6A-915C-88E56330FE9F}" type="sibTrans" cxnId="{E6A0F35E-AAAE-4A91-BDD7-7B48552C4C80}">
      <dgm:prSet/>
      <dgm:spPr/>
      <dgm:t>
        <a:bodyPr/>
        <a:lstStyle/>
        <a:p>
          <a:endParaRPr lang="sk-SK"/>
        </a:p>
      </dgm:t>
    </dgm:pt>
    <dgm:pt modelId="{3D28C427-8619-427F-BF05-B447F5455B47}">
      <dgm:prSet phldrT="[Text]"/>
      <dgm:spPr/>
      <dgm:t>
        <a:bodyPr/>
        <a:lstStyle/>
        <a:p>
          <a:r>
            <a:rPr lang="sk-SK" dirty="0" smtClean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rPr>
            <a:t>SO Rekonštrukcia dopravnej infraštruktúry a spevnených plôch v ČR</a:t>
          </a:r>
          <a:endParaRPr lang="en-US" dirty="0">
            <a:effectLst>
              <a:outerShdw blurRad="50800" dist="50800" dir="2700000" algn="tl" rotWithShape="0">
                <a:srgbClr val="000000">
                  <a:alpha val="43137"/>
                </a:srgbClr>
              </a:outerShdw>
            </a:effectLst>
          </a:endParaRPr>
        </a:p>
      </dgm:t>
    </dgm:pt>
    <dgm:pt modelId="{5A9B7786-7936-41FF-9D99-98BA702CF896}" type="parTrans" cxnId="{13BE5352-6387-461B-A598-4E5EACB31366}">
      <dgm:prSet/>
      <dgm:spPr/>
      <dgm:t>
        <a:bodyPr/>
        <a:lstStyle/>
        <a:p>
          <a:endParaRPr lang="sk-SK"/>
        </a:p>
      </dgm:t>
    </dgm:pt>
    <dgm:pt modelId="{20AB6D9E-D418-4BCD-B253-E9525BF2E6A4}" type="sibTrans" cxnId="{13BE5352-6387-461B-A598-4E5EACB31366}">
      <dgm:prSet/>
      <dgm:spPr/>
      <dgm:t>
        <a:bodyPr/>
        <a:lstStyle/>
        <a:p>
          <a:endParaRPr lang="sk-SK"/>
        </a:p>
      </dgm:t>
    </dgm:pt>
    <dgm:pt modelId="{F8CB024D-0602-46DD-AE3F-3C7B9FD19250}">
      <dgm:prSet phldrT="[Text]"/>
      <dgm:spPr/>
      <dgm:t>
        <a:bodyPr/>
        <a:lstStyle/>
        <a:p>
          <a:r>
            <a:rPr lang="sk-SK" dirty="0" smtClean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rPr>
            <a:t>+ popularita miesta medzi obyvateľmi pohraničia</a:t>
          </a:r>
          <a:endParaRPr lang="en-US" dirty="0">
            <a:effectLst>
              <a:outerShdw blurRad="50800" dist="50800" dir="2700000" algn="tl" rotWithShape="0">
                <a:srgbClr val="000000">
                  <a:alpha val="43137"/>
                </a:srgbClr>
              </a:outerShdw>
            </a:effectLst>
          </a:endParaRPr>
        </a:p>
      </dgm:t>
    </dgm:pt>
    <dgm:pt modelId="{688AA020-D5E9-4D72-9C3B-50978816FE21}" type="parTrans" cxnId="{50703630-0DAB-405A-B830-D9BAAC62F706}">
      <dgm:prSet/>
      <dgm:spPr/>
      <dgm:t>
        <a:bodyPr/>
        <a:lstStyle/>
        <a:p>
          <a:endParaRPr lang="sk-SK"/>
        </a:p>
      </dgm:t>
    </dgm:pt>
    <dgm:pt modelId="{D1AD5953-F421-4ADF-AA59-C5010F78353B}" type="sibTrans" cxnId="{50703630-0DAB-405A-B830-D9BAAC62F706}">
      <dgm:prSet/>
      <dgm:spPr/>
      <dgm:t>
        <a:bodyPr/>
        <a:lstStyle/>
        <a:p>
          <a:endParaRPr lang="sk-SK"/>
        </a:p>
      </dgm:t>
    </dgm:pt>
    <dgm:pt modelId="{861F0A9B-A948-4A1B-8C28-E4DBBCA2DC8F}">
      <dgm:prSet phldrT="[Text]"/>
      <dgm:spPr/>
      <dgm:t>
        <a:bodyPr/>
        <a:lstStyle/>
        <a:p>
          <a:r>
            <a:rPr lang="sk-SK" dirty="0" smtClean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rPr>
            <a:t>- dodatočné zmeny v dokumentácii si vyžiadali vybavenia stavebného povolenia</a:t>
          </a:r>
          <a:endParaRPr lang="en-US" dirty="0">
            <a:effectLst>
              <a:outerShdw blurRad="50800" dist="50800" dir="2700000" algn="tl" rotWithShape="0">
                <a:srgbClr val="000000">
                  <a:alpha val="43137"/>
                </a:srgbClr>
              </a:outerShdw>
            </a:effectLst>
          </a:endParaRPr>
        </a:p>
      </dgm:t>
    </dgm:pt>
    <dgm:pt modelId="{75F8F030-29C0-4E5D-9EE6-8156E01C7985}" type="parTrans" cxnId="{7EEA6637-7ECC-4E6D-8FB1-E66C4D84B221}">
      <dgm:prSet/>
      <dgm:spPr/>
      <dgm:t>
        <a:bodyPr/>
        <a:lstStyle/>
        <a:p>
          <a:endParaRPr lang="sk-SK"/>
        </a:p>
      </dgm:t>
    </dgm:pt>
    <dgm:pt modelId="{1099CEED-DAB7-4A6C-9964-3569D10520BF}" type="sibTrans" cxnId="{7EEA6637-7ECC-4E6D-8FB1-E66C4D84B221}">
      <dgm:prSet/>
      <dgm:spPr/>
      <dgm:t>
        <a:bodyPr/>
        <a:lstStyle/>
        <a:p>
          <a:endParaRPr lang="sk-SK"/>
        </a:p>
      </dgm:t>
    </dgm:pt>
    <dgm:pt modelId="{7799DC94-3F37-442F-B173-155D709E4B16}" type="pres">
      <dgm:prSet presAssocID="{6FEA9D7E-85B1-45DB-91C0-70429744D23C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BC3B736C-D2AA-4101-9ECE-6232DE6E00E1}" type="pres">
      <dgm:prSet presAssocID="{6E97D948-07D9-44D4-ADBF-AB60D0B5E9CA}" presName="composite" presStyleCnt="0"/>
      <dgm:spPr/>
    </dgm:pt>
    <dgm:pt modelId="{85FC09C1-F5A8-48CE-A79A-7DF7DA8A91CC}" type="pres">
      <dgm:prSet presAssocID="{6E97D948-07D9-44D4-ADBF-AB60D0B5E9CA}" presName="imgShp" presStyleLbl="fgImgPlace1" presStyleIdx="0" presStyleCnt="4" custLinFactNeighborX="212" custLinFactNeighborY="-13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sk-SK"/>
        </a:p>
      </dgm:t>
    </dgm:pt>
    <dgm:pt modelId="{EA31B26A-DE4D-47F0-A1D9-A0BB98B2C43D}" type="pres">
      <dgm:prSet presAssocID="{6E97D948-07D9-44D4-ADBF-AB60D0B5E9CA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91F140-1017-44A5-AE1A-F554E8805CFA}" type="pres">
      <dgm:prSet presAssocID="{C6545898-D05F-44EF-8128-C518A2B53EEF}" presName="spacing" presStyleCnt="0"/>
      <dgm:spPr/>
    </dgm:pt>
    <dgm:pt modelId="{23F874D7-16C5-4EEA-8E16-79C735B4E4E1}" type="pres">
      <dgm:prSet presAssocID="{A54CFAA4-E94C-4DA4-96FB-B0BDE19FFBE8}" presName="composite" presStyleCnt="0"/>
      <dgm:spPr/>
    </dgm:pt>
    <dgm:pt modelId="{0CC77CC7-06E1-4509-BCB8-967BBC24F776}" type="pres">
      <dgm:prSet presAssocID="{A54CFAA4-E94C-4DA4-96FB-B0BDE19FFBE8}" presName="imgShp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sk-SK"/>
        </a:p>
      </dgm:t>
    </dgm:pt>
    <dgm:pt modelId="{623F5DBF-5DAC-4039-9A1C-4D0F8261FCBB}" type="pres">
      <dgm:prSet presAssocID="{A54CFAA4-E94C-4DA4-96FB-B0BDE19FFBE8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0E380A-31F2-4487-A093-9BB3C41DBC0B}" type="pres">
      <dgm:prSet presAssocID="{B458CE11-1C90-49AD-B398-6BA7E5BEDA4C}" presName="spacing" presStyleCnt="0"/>
      <dgm:spPr/>
    </dgm:pt>
    <dgm:pt modelId="{984A7B51-DDBE-4C29-96C8-8388E747FBEA}" type="pres">
      <dgm:prSet presAssocID="{5ED80EEF-4FA3-44B9-8108-A3D73BAB84B4}" presName="composite" presStyleCnt="0"/>
      <dgm:spPr/>
    </dgm:pt>
    <dgm:pt modelId="{742821AC-200B-48B9-BDC3-259AF356565E}" type="pres">
      <dgm:prSet presAssocID="{5ED80EEF-4FA3-44B9-8108-A3D73BAB84B4}" presName="imgShp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sk-SK"/>
        </a:p>
      </dgm:t>
    </dgm:pt>
    <dgm:pt modelId="{8D650AD2-DF78-4808-B361-6DB15F4A3B1C}" type="pres">
      <dgm:prSet presAssocID="{5ED80EEF-4FA3-44B9-8108-A3D73BAB84B4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A7EF43-6AF4-4908-AC51-DE5D42DB0606}" type="pres">
      <dgm:prSet presAssocID="{07E0336E-255C-40F4-8FF6-6B6337F050C7}" presName="spacing" presStyleCnt="0"/>
      <dgm:spPr/>
    </dgm:pt>
    <dgm:pt modelId="{3E85B017-CFDE-457D-8355-E7444AA0EA0A}" type="pres">
      <dgm:prSet presAssocID="{3D28C427-8619-427F-BF05-B447F5455B47}" presName="composite" presStyleCnt="0"/>
      <dgm:spPr/>
    </dgm:pt>
    <dgm:pt modelId="{18089807-D8F8-465F-AE3B-20BD5954328A}" type="pres">
      <dgm:prSet presAssocID="{3D28C427-8619-427F-BF05-B447F5455B47}" presName="imgShp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sk-SK"/>
        </a:p>
      </dgm:t>
    </dgm:pt>
    <dgm:pt modelId="{297D28B4-D489-44DA-BE4D-019E24BAD601}" type="pres">
      <dgm:prSet presAssocID="{3D28C427-8619-427F-BF05-B447F5455B47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E1BF4C32-FD7B-47B1-9942-FBEEF120877B}" type="presOf" srcId="{6E97D948-07D9-44D4-ADBF-AB60D0B5E9CA}" destId="{EA31B26A-DE4D-47F0-A1D9-A0BB98B2C43D}" srcOrd="0" destOrd="0" presId="urn:microsoft.com/office/officeart/2005/8/layout/vList3#2"/>
    <dgm:cxn modelId="{CF8AD07F-F382-407F-817F-048C3AB65731}" type="presOf" srcId="{3D28C427-8619-427F-BF05-B447F5455B47}" destId="{297D28B4-D489-44DA-BE4D-019E24BAD601}" srcOrd="0" destOrd="0" presId="urn:microsoft.com/office/officeart/2005/8/layout/vList3#2"/>
    <dgm:cxn modelId="{91A821E4-7869-42A2-A09A-9B93E83C679C}" type="presOf" srcId="{A54CFAA4-E94C-4DA4-96FB-B0BDE19FFBE8}" destId="{623F5DBF-5DAC-4039-9A1C-4D0F8261FCBB}" srcOrd="0" destOrd="0" presId="urn:microsoft.com/office/officeart/2005/8/layout/vList3#2"/>
    <dgm:cxn modelId="{142F0C92-72AC-4A3C-A38D-9BD396CB98CF}" type="presOf" srcId="{128F47E2-D57D-4CC5-9631-BBD7DDC37343}" destId="{EA31B26A-DE4D-47F0-A1D9-A0BB98B2C43D}" srcOrd="0" destOrd="1" presId="urn:microsoft.com/office/officeart/2005/8/layout/vList3#2"/>
    <dgm:cxn modelId="{3A6FDD47-935B-4F30-8BFF-2012FA92E829}" srcId="{6FEA9D7E-85B1-45DB-91C0-70429744D23C}" destId="{6E97D948-07D9-44D4-ADBF-AB60D0B5E9CA}" srcOrd="0" destOrd="0" parTransId="{C27A3327-E609-4BC6-9B43-AC685AA9C5F2}" sibTransId="{C6545898-D05F-44EF-8128-C518A2B53EEF}"/>
    <dgm:cxn modelId="{573B005B-3713-411C-8DDC-F3B5C099D48D}" srcId="{5ED80EEF-4FA3-44B9-8108-A3D73BAB84B4}" destId="{A0E75449-F06A-4AD2-AC77-EB3B56271AE4}" srcOrd="0" destOrd="0" parTransId="{C1FE7175-6FDA-4584-9D43-D908CDA734D2}" sibTransId="{766A9246-AE45-42B8-A147-5B8849012354}"/>
    <dgm:cxn modelId="{E6A0F35E-AAAE-4A91-BDD7-7B48552C4C80}" srcId="{5ED80EEF-4FA3-44B9-8108-A3D73BAB84B4}" destId="{C169A34C-9DDE-48EF-9A30-476D7C6FC579}" srcOrd="1" destOrd="0" parTransId="{05779218-AF17-4575-AEE7-B5DC3E1C4FF0}" sibTransId="{48A723F8-ECF3-4B6A-915C-88E56330FE9F}"/>
    <dgm:cxn modelId="{A192E070-497C-4FCB-851E-20C2E1872DE5}" srcId="{6FEA9D7E-85B1-45DB-91C0-70429744D23C}" destId="{5ED80EEF-4FA3-44B9-8108-A3D73BAB84B4}" srcOrd="2" destOrd="0" parTransId="{1086319B-958D-4D7F-93C9-61A678BF2FA8}" sibTransId="{07E0336E-255C-40F4-8FF6-6B6337F050C7}"/>
    <dgm:cxn modelId="{C692DDB1-2140-4629-908F-6F3807705C4D}" srcId="{A54CFAA4-E94C-4DA4-96FB-B0BDE19FFBE8}" destId="{EDE90BE7-78D6-4B03-B40F-9B7B36E64134}" srcOrd="0" destOrd="0" parTransId="{E4AF175E-1653-4746-B1CD-C6FD2B6C752A}" sibTransId="{0801CCD6-C5CE-41EE-8860-2E6CA3AABEF0}"/>
    <dgm:cxn modelId="{D799C473-A445-4FB8-BA66-F9968836BD35}" type="presOf" srcId="{861F0A9B-A948-4A1B-8C28-E4DBBCA2DC8F}" destId="{297D28B4-D489-44DA-BE4D-019E24BAD601}" srcOrd="0" destOrd="2" presId="urn:microsoft.com/office/officeart/2005/8/layout/vList3#2"/>
    <dgm:cxn modelId="{BB350640-2B2B-44A3-8142-535EC275C8C9}" type="presOf" srcId="{EDE90BE7-78D6-4B03-B40F-9B7B36E64134}" destId="{623F5DBF-5DAC-4039-9A1C-4D0F8261FCBB}" srcOrd="0" destOrd="1" presId="urn:microsoft.com/office/officeart/2005/8/layout/vList3#2"/>
    <dgm:cxn modelId="{1FBBF334-6AED-4E6E-91F0-C25E4F2DE173}" srcId="{6E97D948-07D9-44D4-ADBF-AB60D0B5E9CA}" destId="{DC883864-B18E-432F-9F84-C7046F06B7E1}" srcOrd="1" destOrd="0" parTransId="{CEC18C0A-47F3-44D5-BE9B-D3307682A569}" sibTransId="{849994F8-407E-4E8F-8CB3-F1A24C9B7E89}"/>
    <dgm:cxn modelId="{BB50C004-249A-4603-8E87-FB15FFF62149}" type="presOf" srcId="{6FEA9D7E-85B1-45DB-91C0-70429744D23C}" destId="{7799DC94-3F37-442F-B173-155D709E4B16}" srcOrd="0" destOrd="0" presId="urn:microsoft.com/office/officeart/2005/8/layout/vList3#2"/>
    <dgm:cxn modelId="{53045CAD-49DF-4EFA-847F-96E8E5372C0D}" srcId="{6E97D948-07D9-44D4-ADBF-AB60D0B5E9CA}" destId="{128F47E2-D57D-4CC5-9631-BBD7DDC37343}" srcOrd="0" destOrd="0" parTransId="{8A3D5EB0-2B3A-475B-A6B4-87DDC665614A}" sibTransId="{4F5884F6-14BA-448E-A862-399F2D69B056}"/>
    <dgm:cxn modelId="{B414DF96-5B29-4E5B-8873-49F3076C19B4}" type="presOf" srcId="{5ED80EEF-4FA3-44B9-8108-A3D73BAB84B4}" destId="{8D650AD2-DF78-4808-B361-6DB15F4A3B1C}" srcOrd="0" destOrd="0" presId="urn:microsoft.com/office/officeart/2005/8/layout/vList3#2"/>
    <dgm:cxn modelId="{DD3FBBE9-7D73-42C0-A5C4-393201FCF44A}" type="presOf" srcId="{F8CB024D-0602-46DD-AE3F-3C7B9FD19250}" destId="{297D28B4-D489-44DA-BE4D-019E24BAD601}" srcOrd="0" destOrd="1" presId="urn:microsoft.com/office/officeart/2005/8/layout/vList3#2"/>
    <dgm:cxn modelId="{A1FC8E57-95A8-4493-A8FC-8FED558162E1}" srcId="{A54CFAA4-E94C-4DA4-96FB-B0BDE19FFBE8}" destId="{EC8C7DD0-057F-44DD-B173-24B45EDB2032}" srcOrd="1" destOrd="0" parTransId="{DD94B223-F1CA-4CCD-AB1A-051C0373FC2E}" sibTransId="{F307EF7C-E228-4E2D-AEA4-417AA1421849}"/>
    <dgm:cxn modelId="{7EEA6637-7ECC-4E6D-8FB1-E66C4D84B221}" srcId="{3D28C427-8619-427F-BF05-B447F5455B47}" destId="{861F0A9B-A948-4A1B-8C28-E4DBBCA2DC8F}" srcOrd="1" destOrd="0" parTransId="{75F8F030-29C0-4E5D-9EE6-8156E01C7985}" sibTransId="{1099CEED-DAB7-4A6C-9964-3569D10520BF}"/>
    <dgm:cxn modelId="{3136B50A-6D9D-4481-B163-8D8D3A12F5AC}" type="presOf" srcId="{C169A34C-9DDE-48EF-9A30-476D7C6FC579}" destId="{8D650AD2-DF78-4808-B361-6DB15F4A3B1C}" srcOrd="0" destOrd="2" presId="urn:microsoft.com/office/officeart/2005/8/layout/vList3#2"/>
    <dgm:cxn modelId="{CE91270E-1886-4821-AC83-400C7D163024}" srcId="{6FEA9D7E-85B1-45DB-91C0-70429744D23C}" destId="{A54CFAA4-E94C-4DA4-96FB-B0BDE19FFBE8}" srcOrd="1" destOrd="0" parTransId="{FFB9F184-7F1D-45F2-BAE6-0089D652CFD4}" sibTransId="{B458CE11-1C90-49AD-B398-6BA7E5BEDA4C}"/>
    <dgm:cxn modelId="{195B1D09-8D54-4776-9FB7-925AB41858B5}" type="presOf" srcId="{EC8C7DD0-057F-44DD-B173-24B45EDB2032}" destId="{623F5DBF-5DAC-4039-9A1C-4D0F8261FCBB}" srcOrd="0" destOrd="2" presId="urn:microsoft.com/office/officeart/2005/8/layout/vList3#2"/>
    <dgm:cxn modelId="{717005DE-B087-4A4E-B743-0D956385ED98}" type="presOf" srcId="{DC883864-B18E-432F-9F84-C7046F06B7E1}" destId="{EA31B26A-DE4D-47F0-A1D9-A0BB98B2C43D}" srcOrd="0" destOrd="2" presId="urn:microsoft.com/office/officeart/2005/8/layout/vList3#2"/>
    <dgm:cxn modelId="{F0B6CDF3-2D13-4887-8D56-B8A1B0925F27}" type="presOf" srcId="{A0E75449-F06A-4AD2-AC77-EB3B56271AE4}" destId="{8D650AD2-DF78-4808-B361-6DB15F4A3B1C}" srcOrd="0" destOrd="1" presId="urn:microsoft.com/office/officeart/2005/8/layout/vList3#2"/>
    <dgm:cxn modelId="{50703630-0DAB-405A-B830-D9BAAC62F706}" srcId="{3D28C427-8619-427F-BF05-B447F5455B47}" destId="{F8CB024D-0602-46DD-AE3F-3C7B9FD19250}" srcOrd="0" destOrd="0" parTransId="{688AA020-D5E9-4D72-9C3B-50978816FE21}" sibTransId="{D1AD5953-F421-4ADF-AA59-C5010F78353B}"/>
    <dgm:cxn modelId="{13BE5352-6387-461B-A598-4E5EACB31366}" srcId="{6FEA9D7E-85B1-45DB-91C0-70429744D23C}" destId="{3D28C427-8619-427F-BF05-B447F5455B47}" srcOrd="3" destOrd="0" parTransId="{5A9B7786-7936-41FF-9D99-98BA702CF896}" sibTransId="{20AB6D9E-D418-4BCD-B253-E9525BF2E6A4}"/>
    <dgm:cxn modelId="{19A57364-0F80-4157-B65C-AB4282E0C032}" type="presParOf" srcId="{7799DC94-3F37-442F-B173-155D709E4B16}" destId="{BC3B736C-D2AA-4101-9ECE-6232DE6E00E1}" srcOrd="0" destOrd="0" presId="urn:microsoft.com/office/officeart/2005/8/layout/vList3#2"/>
    <dgm:cxn modelId="{67F4525D-D304-4825-A20C-D266A546E3F4}" type="presParOf" srcId="{BC3B736C-D2AA-4101-9ECE-6232DE6E00E1}" destId="{85FC09C1-F5A8-48CE-A79A-7DF7DA8A91CC}" srcOrd="0" destOrd="0" presId="urn:microsoft.com/office/officeart/2005/8/layout/vList3#2"/>
    <dgm:cxn modelId="{3F4436EB-14DC-4D1C-83EE-A655D3F42159}" type="presParOf" srcId="{BC3B736C-D2AA-4101-9ECE-6232DE6E00E1}" destId="{EA31B26A-DE4D-47F0-A1D9-A0BB98B2C43D}" srcOrd="1" destOrd="0" presId="urn:microsoft.com/office/officeart/2005/8/layout/vList3#2"/>
    <dgm:cxn modelId="{3693B84A-FD09-4793-9D9C-00105297AE11}" type="presParOf" srcId="{7799DC94-3F37-442F-B173-155D709E4B16}" destId="{1F91F140-1017-44A5-AE1A-F554E8805CFA}" srcOrd="1" destOrd="0" presId="urn:microsoft.com/office/officeart/2005/8/layout/vList3#2"/>
    <dgm:cxn modelId="{E5314BC7-9267-41A5-BF35-36015BD28D3E}" type="presParOf" srcId="{7799DC94-3F37-442F-B173-155D709E4B16}" destId="{23F874D7-16C5-4EEA-8E16-79C735B4E4E1}" srcOrd="2" destOrd="0" presId="urn:microsoft.com/office/officeart/2005/8/layout/vList3#2"/>
    <dgm:cxn modelId="{FB03A6B9-5AA9-479E-9C5D-575E553BF77F}" type="presParOf" srcId="{23F874D7-16C5-4EEA-8E16-79C735B4E4E1}" destId="{0CC77CC7-06E1-4509-BCB8-967BBC24F776}" srcOrd="0" destOrd="0" presId="urn:microsoft.com/office/officeart/2005/8/layout/vList3#2"/>
    <dgm:cxn modelId="{63CFCAD7-D11C-4D44-8510-723C4478FB19}" type="presParOf" srcId="{23F874D7-16C5-4EEA-8E16-79C735B4E4E1}" destId="{623F5DBF-5DAC-4039-9A1C-4D0F8261FCBB}" srcOrd="1" destOrd="0" presId="urn:microsoft.com/office/officeart/2005/8/layout/vList3#2"/>
    <dgm:cxn modelId="{A9FD7ACE-4F98-457D-BD1E-EE69A91E60B1}" type="presParOf" srcId="{7799DC94-3F37-442F-B173-155D709E4B16}" destId="{8E0E380A-31F2-4487-A093-9BB3C41DBC0B}" srcOrd="3" destOrd="0" presId="urn:microsoft.com/office/officeart/2005/8/layout/vList3#2"/>
    <dgm:cxn modelId="{0D700A35-EFF4-4900-AE8E-1FFE50DDB637}" type="presParOf" srcId="{7799DC94-3F37-442F-B173-155D709E4B16}" destId="{984A7B51-DDBE-4C29-96C8-8388E747FBEA}" srcOrd="4" destOrd="0" presId="urn:microsoft.com/office/officeart/2005/8/layout/vList3#2"/>
    <dgm:cxn modelId="{50D9E5BC-7D99-4AA0-8475-BD3A78207D20}" type="presParOf" srcId="{984A7B51-DDBE-4C29-96C8-8388E747FBEA}" destId="{742821AC-200B-48B9-BDC3-259AF356565E}" srcOrd="0" destOrd="0" presId="urn:microsoft.com/office/officeart/2005/8/layout/vList3#2"/>
    <dgm:cxn modelId="{F05DBB0A-4218-444E-A8F0-C379122932FD}" type="presParOf" srcId="{984A7B51-DDBE-4C29-96C8-8388E747FBEA}" destId="{8D650AD2-DF78-4808-B361-6DB15F4A3B1C}" srcOrd="1" destOrd="0" presId="urn:microsoft.com/office/officeart/2005/8/layout/vList3#2"/>
    <dgm:cxn modelId="{38BFE097-2EDE-48A4-8A7B-FCCB980CC35A}" type="presParOf" srcId="{7799DC94-3F37-442F-B173-155D709E4B16}" destId="{22A7EF43-6AF4-4908-AC51-DE5D42DB0606}" srcOrd="5" destOrd="0" presId="urn:microsoft.com/office/officeart/2005/8/layout/vList3#2"/>
    <dgm:cxn modelId="{2FB668EB-DACA-4D27-844E-55E5224F4D52}" type="presParOf" srcId="{7799DC94-3F37-442F-B173-155D709E4B16}" destId="{3E85B017-CFDE-457D-8355-E7444AA0EA0A}" srcOrd="6" destOrd="0" presId="urn:microsoft.com/office/officeart/2005/8/layout/vList3#2"/>
    <dgm:cxn modelId="{F3EE0A56-C8D3-4F7F-9F90-86F043538EE4}" type="presParOf" srcId="{3E85B017-CFDE-457D-8355-E7444AA0EA0A}" destId="{18089807-D8F8-465F-AE3B-20BD5954328A}" srcOrd="0" destOrd="0" presId="urn:microsoft.com/office/officeart/2005/8/layout/vList3#2"/>
    <dgm:cxn modelId="{5F880B01-7DB2-48C6-B7AF-6225DD5CBCC1}" type="presParOf" srcId="{3E85B017-CFDE-457D-8355-E7444AA0EA0A}" destId="{297D28B4-D489-44DA-BE4D-019E24BAD601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9EA5FBA-0CD4-45F7-95E6-053E51DC00F1}" type="doc">
      <dgm:prSet loTypeId="urn:microsoft.com/office/officeart/2005/8/layout/hList1#1" loCatId="process" qsTypeId="urn:microsoft.com/office/officeart/2005/8/quickstyle/simple2#8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E7E33610-67D5-41DD-9313-FBFE706D6111}">
      <dgm:prSet phldrT="[Text]" custT="1"/>
      <dgm:spPr/>
      <dgm:t>
        <a:bodyPr/>
        <a:lstStyle/>
        <a:p>
          <a:r>
            <a:rPr lang="sk-SK" sz="1800" dirty="0" smtClean="0">
              <a:effectLst/>
              <a:latin typeface="Arial" pitchFamily="34" charset="0"/>
              <a:cs typeface="Arial" pitchFamily="34" charset="0"/>
            </a:rPr>
            <a:t>Vedúci partner (SR)</a:t>
          </a:r>
          <a:endParaRPr lang="en-US" sz="1800" dirty="0">
            <a:effectLst/>
            <a:latin typeface="Arial" pitchFamily="34" charset="0"/>
            <a:cs typeface="Arial" pitchFamily="34" charset="0"/>
          </a:endParaRPr>
        </a:p>
      </dgm:t>
    </dgm:pt>
    <dgm:pt modelId="{CD36C793-D286-4CA9-9952-56105E30AD4D}" type="parTrans" cxnId="{F47A6802-6338-4F7D-B176-F2AB659E7DAF}">
      <dgm:prSet/>
      <dgm:spPr/>
      <dgm:t>
        <a:bodyPr/>
        <a:lstStyle/>
        <a:p>
          <a:endParaRPr lang="sk-SK"/>
        </a:p>
      </dgm:t>
    </dgm:pt>
    <dgm:pt modelId="{4E4985B2-F539-4398-BF21-04A323AFCDC1}" type="sibTrans" cxnId="{F47A6802-6338-4F7D-B176-F2AB659E7DAF}">
      <dgm:prSet/>
      <dgm:spPr/>
      <dgm:t>
        <a:bodyPr/>
        <a:lstStyle/>
        <a:p>
          <a:endParaRPr lang="sk-SK"/>
        </a:p>
      </dgm:t>
    </dgm:pt>
    <dgm:pt modelId="{E12B7344-A2AB-43E9-89E5-DF89600D168C}">
      <dgm:prSet phldrT="[Text]" custT="1"/>
      <dgm:spPr/>
      <dgm:t>
        <a:bodyPr/>
        <a:lstStyle/>
        <a:p>
          <a:r>
            <a:rPr lang="sk-SK" sz="1800" dirty="0" smtClean="0">
              <a:effectLst/>
            </a:rPr>
            <a:t>Hlavný </a:t>
          </a:r>
          <a:r>
            <a:rPr lang="sk-SK" sz="1800" dirty="0" smtClean="0">
              <a:effectLst/>
              <a:latin typeface="Arial" pitchFamily="34" charset="0"/>
              <a:cs typeface="Arial" pitchFamily="34" charset="0"/>
            </a:rPr>
            <a:t>cezhraničný</a:t>
          </a:r>
          <a:r>
            <a:rPr lang="sk-SK" sz="1800" dirty="0" smtClean="0">
              <a:effectLst/>
            </a:rPr>
            <a:t> partner (HCP)</a:t>
          </a:r>
          <a:endParaRPr lang="en-US" sz="1800" dirty="0">
            <a:effectLst/>
          </a:endParaRPr>
        </a:p>
      </dgm:t>
    </dgm:pt>
    <dgm:pt modelId="{B114A281-9381-45E6-9140-F39961E82F26}" type="parTrans" cxnId="{72A81718-9579-43BB-985E-EEC7A2636048}">
      <dgm:prSet/>
      <dgm:spPr/>
      <dgm:t>
        <a:bodyPr/>
        <a:lstStyle/>
        <a:p>
          <a:endParaRPr lang="sk-SK"/>
        </a:p>
      </dgm:t>
    </dgm:pt>
    <dgm:pt modelId="{ECA96E21-C78E-4A57-BAA9-42DFC345ABC7}" type="sibTrans" cxnId="{72A81718-9579-43BB-985E-EEC7A2636048}">
      <dgm:prSet/>
      <dgm:spPr/>
      <dgm:t>
        <a:bodyPr/>
        <a:lstStyle/>
        <a:p>
          <a:endParaRPr lang="sk-SK"/>
        </a:p>
      </dgm:t>
    </dgm:pt>
    <dgm:pt modelId="{3C0D6D7D-3A47-4555-9104-90BEECB39EA6}">
      <dgm:prSet phldrT="[Text]"/>
      <dgm:spPr/>
      <dgm:t>
        <a:bodyPr/>
        <a:lstStyle/>
        <a:p>
          <a:pPr algn="ctr"/>
          <a:r>
            <a:rPr lang="sk-SK" dirty="0" smtClean="0">
              <a:effectLst/>
            </a:rPr>
            <a:t>113 000,- €</a:t>
          </a:r>
          <a:endParaRPr lang="en-US" dirty="0">
            <a:effectLst/>
          </a:endParaRPr>
        </a:p>
      </dgm:t>
    </dgm:pt>
    <dgm:pt modelId="{B567551D-4261-4F84-AFFF-5A4533632872}" type="parTrans" cxnId="{41AF2285-2452-4AAE-810E-6601D05BF411}">
      <dgm:prSet/>
      <dgm:spPr/>
      <dgm:t>
        <a:bodyPr/>
        <a:lstStyle/>
        <a:p>
          <a:endParaRPr lang="sk-SK"/>
        </a:p>
      </dgm:t>
    </dgm:pt>
    <dgm:pt modelId="{3640DC5C-28EE-46A6-8382-866BC9DE4B30}" type="sibTrans" cxnId="{41AF2285-2452-4AAE-810E-6601D05BF411}">
      <dgm:prSet/>
      <dgm:spPr/>
      <dgm:t>
        <a:bodyPr/>
        <a:lstStyle/>
        <a:p>
          <a:endParaRPr lang="sk-SK"/>
        </a:p>
      </dgm:t>
    </dgm:pt>
    <dgm:pt modelId="{919DE07D-47AC-40B8-A377-4242969BD3A0}">
      <dgm:prSet phldrT="[Text]" custT="1"/>
      <dgm:spPr/>
      <dgm:t>
        <a:bodyPr/>
        <a:lstStyle/>
        <a:p>
          <a:r>
            <a:rPr lang="sk-SK" sz="1800" dirty="0" smtClean="0">
              <a:effectLst/>
              <a:latin typeface="Arial" pitchFamily="34" charset="0"/>
              <a:cs typeface="Arial" pitchFamily="34" charset="0"/>
            </a:rPr>
            <a:t>Celkové náklady</a:t>
          </a:r>
          <a:endParaRPr lang="en-US" sz="1800" dirty="0">
            <a:effectLst/>
            <a:latin typeface="Arial" pitchFamily="34" charset="0"/>
            <a:cs typeface="Arial" pitchFamily="34" charset="0"/>
          </a:endParaRPr>
        </a:p>
      </dgm:t>
    </dgm:pt>
    <dgm:pt modelId="{31E31307-AA05-40D1-9A7A-87597CB92F72}" type="parTrans" cxnId="{4106D5C9-1A68-4CBC-A9FE-CE975D636AC9}">
      <dgm:prSet/>
      <dgm:spPr/>
      <dgm:t>
        <a:bodyPr/>
        <a:lstStyle/>
        <a:p>
          <a:endParaRPr lang="sk-SK"/>
        </a:p>
      </dgm:t>
    </dgm:pt>
    <dgm:pt modelId="{AFA58864-93D6-4537-AC34-04ABB6A95A0C}" type="sibTrans" cxnId="{4106D5C9-1A68-4CBC-A9FE-CE975D636AC9}">
      <dgm:prSet/>
      <dgm:spPr/>
      <dgm:t>
        <a:bodyPr/>
        <a:lstStyle/>
        <a:p>
          <a:endParaRPr lang="sk-SK"/>
        </a:p>
      </dgm:t>
    </dgm:pt>
    <dgm:pt modelId="{E0887AE2-8BAF-4C3A-8AF6-C6626929A408}">
      <dgm:prSet phldrT="[Text]"/>
      <dgm:spPr/>
      <dgm:t>
        <a:bodyPr/>
        <a:lstStyle/>
        <a:p>
          <a:pPr algn="ctr"/>
          <a:r>
            <a:rPr lang="sk-SK" dirty="0" smtClean="0">
              <a:solidFill>
                <a:srgbClr val="FF0000"/>
              </a:solidFill>
              <a:effectLst/>
            </a:rPr>
            <a:t>1 659 000,- €</a:t>
          </a:r>
          <a:endParaRPr lang="en-US" dirty="0">
            <a:solidFill>
              <a:srgbClr val="FF0000"/>
            </a:solidFill>
            <a:effectLst/>
          </a:endParaRPr>
        </a:p>
      </dgm:t>
    </dgm:pt>
    <dgm:pt modelId="{BAACA1CA-EB6F-438E-AB4C-C4FB3D1A355D}" type="parTrans" cxnId="{D674848C-6E1C-43B9-B7F7-D6CE7F048CFC}">
      <dgm:prSet/>
      <dgm:spPr/>
      <dgm:t>
        <a:bodyPr/>
        <a:lstStyle/>
        <a:p>
          <a:endParaRPr lang="sk-SK"/>
        </a:p>
      </dgm:t>
    </dgm:pt>
    <dgm:pt modelId="{07199E6E-7066-4EBD-8D1F-949AA4432F8F}" type="sibTrans" cxnId="{D674848C-6E1C-43B9-B7F7-D6CE7F048CFC}">
      <dgm:prSet/>
      <dgm:spPr/>
      <dgm:t>
        <a:bodyPr/>
        <a:lstStyle/>
        <a:p>
          <a:endParaRPr lang="sk-SK"/>
        </a:p>
      </dgm:t>
    </dgm:pt>
    <dgm:pt modelId="{3D931D87-4B85-4452-B13A-E742F0BAE2A7}">
      <dgm:prSet phldrT="[Text]" custT="1"/>
      <dgm:spPr/>
      <dgm:t>
        <a:bodyPr/>
        <a:lstStyle/>
        <a:p>
          <a:pPr algn="ctr"/>
          <a:r>
            <a:rPr lang="sk-SK" sz="2400" dirty="0" smtClean="0">
              <a:effectLst/>
            </a:rPr>
            <a:t>1 546 000,- €</a:t>
          </a:r>
          <a:endParaRPr lang="en-US" sz="2400" dirty="0">
            <a:effectLst/>
          </a:endParaRPr>
        </a:p>
      </dgm:t>
    </dgm:pt>
    <dgm:pt modelId="{DB950474-7B1B-4954-B33B-0E9F2E252A0E}" type="parTrans" cxnId="{7DFBD667-6B0E-4776-8862-128D9A6FACEF}">
      <dgm:prSet/>
      <dgm:spPr/>
      <dgm:t>
        <a:bodyPr/>
        <a:lstStyle/>
        <a:p>
          <a:endParaRPr lang="sk-SK"/>
        </a:p>
      </dgm:t>
    </dgm:pt>
    <dgm:pt modelId="{2AA536BB-C88B-4E76-9DD4-35A864D11190}" type="sibTrans" cxnId="{7DFBD667-6B0E-4776-8862-128D9A6FACEF}">
      <dgm:prSet/>
      <dgm:spPr/>
      <dgm:t>
        <a:bodyPr/>
        <a:lstStyle/>
        <a:p>
          <a:endParaRPr lang="sk-SK"/>
        </a:p>
      </dgm:t>
    </dgm:pt>
    <dgm:pt modelId="{40109152-4B3E-4877-9288-952E39977EF5}">
      <dgm:prSet phldrT="[Text]" custT="1"/>
      <dgm:spPr/>
      <dgm:t>
        <a:bodyPr/>
        <a:lstStyle/>
        <a:p>
          <a:pPr algn="l"/>
          <a:r>
            <a:rPr lang="sk-SK" sz="2400" dirty="0" smtClean="0">
              <a:effectLst/>
            </a:rPr>
            <a:t>39 670 400,-CK</a:t>
          </a:r>
          <a:endParaRPr lang="en-US" sz="2400" dirty="0">
            <a:effectLst/>
          </a:endParaRPr>
        </a:p>
      </dgm:t>
    </dgm:pt>
    <dgm:pt modelId="{E0F89956-DEB9-4896-91DE-569D7571CB10}" type="parTrans" cxnId="{3FD7D4F5-8C03-4A91-8BE8-D1264E1FB7B1}">
      <dgm:prSet/>
      <dgm:spPr/>
      <dgm:t>
        <a:bodyPr/>
        <a:lstStyle/>
        <a:p>
          <a:endParaRPr lang="sk-SK"/>
        </a:p>
      </dgm:t>
    </dgm:pt>
    <dgm:pt modelId="{50601721-87B4-44FB-8806-1B01808EE935}" type="sibTrans" cxnId="{3FD7D4F5-8C03-4A91-8BE8-D1264E1FB7B1}">
      <dgm:prSet/>
      <dgm:spPr/>
      <dgm:t>
        <a:bodyPr/>
        <a:lstStyle/>
        <a:p>
          <a:endParaRPr lang="sk-SK"/>
        </a:p>
      </dgm:t>
    </dgm:pt>
    <dgm:pt modelId="{8EA5D202-B090-4E6E-AD4F-783B73CA2B15}">
      <dgm:prSet phldrT="[Text]"/>
      <dgm:spPr/>
      <dgm:t>
        <a:bodyPr/>
        <a:lstStyle/>
        <a:p>
          <a:pPr algn="ctr"/>
          <a:r>
            <a:rPr lang="sk-SK" dirty="0" smtClean="0">
              <a:effectLst/>
            </a:rPr>
            <a:t>2 899 600,-CK</a:t>
          </a:r>
          <a:endParaRPr lang="en-US" dirty="0">
            <a:effectLst/>
          </a:endParaRPr>
        </a:p>
      </dgm:t>
    </dgm:pt>
    <dgm:pt modelId="{0D565415-DB97-4318-9C82-A1C65788D166}" type="parTrans" cxnId="{E5F6485C-3BD6-4CAC-B292-1801BA1C05D7}">
      <dgm:prSet/>
      <dgm:spPr/>
      <dgm:t>
        <a:bodyPr/>
        <a:lstStyle/>
        <a:p>
          <a:endParaRPr lang="sk-SK"/>
        </a:p>
      </dgm:t>
    </dgm:pt>
    <dgm:pt modelId="{50CE7953-BD13-4E84-B683-D77D066A8560}" type="sibTrans" cxnId="{E5F6485C-3BD6-4CAC-B292-1801BA1C05D7}">
      <dgm:prSet/>
      <dgm:spPr/>
      <dgm:t>
        <a:bodyPr/>
        <a:lstStyle/>
        <a:p>
          <a:endParaRPr lang="sk-SK"/>
        </a:p>
      </dgm:t>
    </dgm:pt>
    <dgm:pt modelId="{A6C51827-B2A3-45D4-AB8D-09B97016FECE}">
      <dgm:prSet phldrT="[Text]"/>
      <dgm:spPr/>
      <dgm:t>
        <a:bodyPr/>
        <a:lstStyle/>
        <a:p>
          <a:pPr algn="ctr"/>
          <a:r>
            <a:rPr lang="sk-SK" dirty="0" smtClean="0">
              <a:solidFill>
                <a:srgbClr val="FF0000"/>
              </a:solidFill>
              <a:effectLst/>
            </a:rPr>
            <a:t>42 569 900,-CK</a:t>
          </a:r>
          <a:endParaRPr lang="en-US" dirty="0">
            <a:solidFill>
              <a:srgbClr val="FF0000"/>
            </a:solidFill>
            <a:effectLst/>
          </a:endParaRPr>
        </a:p>
      </dgm:t>
    </dgm:pt>
    <dgm:pt modelId="{B0333216-C65C-42DD-82FE-59478089469E}" type="parTrans" cxnId="{7C6D7EE8-AA39-4051-8583-44B6A174FAD0}">
      <dgm:prSet/>
      <dgm:spPr/>
      <dgm:t>
        <a:bodyPr/>
        <a:lstStyle/>
        <a:p>
          <a:endParaRPr lang="sk-SK"/>
        </a:p>
      </dgm:t>
    </dgm:pt>
    <dgm:pt modelId="{B49DED89-0EC4-4615-B630-40D14205E472}" type="sibTrans" cxnId="{7C6D7EE8-AA39-4051-8583-44B6A174FAD0}">
      <dgm:prSet/>
      <dgm:spPr/>
      <dgm:t>
        <a:bodyPr/>
        <a:lstStyle/>
        <a:p>
          <a:endParaRPr lang="sk-SK"/>
        </a:p>
      </dgm:t>
    </dgm:pt>
    <dgm:pt modelId="{0030C8E6-E320-4102-B245-BFF37710A608}" type="pres">
      <dgm:prSet presAssocID="{79EA5FBA-0CD4-45F7-95E6-053E51DC00F1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BEE4862B-5132-4750-A7BE-F0697F0EC5EF}" type="pres">
      <dgm:prSet presAssocID="{E7E33610-67D5-41DD-9313-FBFE706D6111}" presName="vertFlow" presStyleCnt="0"/>
      <dgm:spPr/>
    </dgm:pt>
    <dgm:pt modelId="{B5B365FC-1166-487E-94DA-1436639AACE6}" type="pres">
      <dgm:prSet presAssocID="{E7E33610-67D5-41DD-9313-FBFE706D6111}" presName="header" presStyleLbl="node1" presStyleIdx="0" presStyleCnt="3" custScaleY="14037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481571-BC55-4AF7-8D2E-259FFF397CBA}" type="pres">
      <dgm:prSet presAssocID="{E7E33610-67D5-41DD-9313-FBFE706D6111}" presName="child" presStyleLbl="alignAccFollowNode1" presStyleIdx="0" presStyleCnt="3" custScaleX="140941" custScaleY="144828">
        <dgm:presLayoutVars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6B1E40-EE11-4CC8-B3FD-1FBCD5F94125}" type="pres">
      <dgm:prSet presAssocID="{E7E33610-67D5-41DD-9313-FBFE706D6111}" presName="hSp" presStyleCnt="0"/>
      <dgm:spPr/>
    </dgm:pt>
    <dgm:pt modelId="{93677306-6E5D-4041-87CC-6F37D6858C82}" type="pres">
      <dgm:prSet presAssocID="{E12B7344-A2AB-43E9-89E5-DF89600D168C}" presName="vertFlow" presStyleCnt="0"/>
      <dgm:spPr/>
    </dgm:pt>
    <dgm:pt modelId="{2746C005-0552-405D-AFCF-F82F8762A9DA}" type="pres">
      <dgm:prSet presAssocID="{E12B7344-A2AB-43E9-89E5-DF89600D168C}" presName="header" presStyleLbl="node1" presStyleIdx="1" presStyleCnt="3" custScaleY="17375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269632-F9A2-483A-8C2B-A47CE316A641}" type="pres">
      <dgm:prSet presAssocID="{E12B7344-A2AB-43E9-89E5-DF89600D168C}" presName="child" presStyleLbl="alignAccFollowNode1" presStyleIdx="1" presStyleCnt="3" custScaleX="136042" custScaleY="106650">
        <dgm:presLayoutVars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F177F4-2771-4A2E-825C-E55E7987FDF6}" type="pres">
      <dgm:prSet presAssocID="{E12B7344-A2AB-43E9-89E5-DF89600D168C}" presName="hSp" presStyleCnt="0"/>
      <dgm:spPr/>
    </dgm:pt>
    <dgm:pt modelId="{3722EEA9-20D9-4A84-AA2B-614167C098B8}" type="pres">
      <dgm:prSet presAssocID="{919DE07D-47AC-40B8-A377-4242969BD3A0}" presName="vertFlow" presStyleCnt="0"/>
      <dgm:spPr/>
    </dgm:pt>
    <dgm:pt modelId="{4E782E57-9F00-40E2-B1E9-5C0A149313F4}" type="pres">
      <dgm:prSet presAssocID="{919DE07D-47AC-40B8-A377-4242969BD3A0}" presName="header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683A46-9AA2-4E1F-9947-88113678410E}" type="pres">
      <dgm:prSet presAssocID="{919DE07D-47AC-40B8-A377-4242969BD3A0}" presName="child" presStyleLbl="alignAccFollowNode1" presStyleIdx="2" presStyleCnt="3" custScaleX="153196" custScaleY="177497">
        <dgm:presLayoutVars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B0687C0-F34A-48D7-B7A8-69CFA39803A8}" type="presOf" srcId="{40109152-4B3E-4877-9288-952E39977EF5}" destId="{2B481571-BC55-4AF7-8D2E-259FFF397CBA}" srcOrd="0" destOrd="1" presId="urn:microsoft.com/office/officeart/2005/8/layout/hList1#1"/>
    <dgm:cxn modelId="{801107CA-79CE-45C6-B6A1-111D26633D74}" type="presOf" srcId="{8EA5D202-B090-4E6E-AD4F-783B73CA2B15}" destId="{04269632-F9A2-483A-8C2B-A47CE316A641}" srcOrd="0" destOrd="1" presId="urn:microsoft.com/office/officeart/2005/8/layout/hList1#1"/>
    <dgm:cxn modelId="{D674848C-6E1C-43B9-B7F7-D6CE7F048CFC}" srcId="{919DE07D-47AC-40B8-A377-4242969BD3A0}" destId="{E0887AE2-8BAF-4C3A-8AF6-C6626929A408}" srcOrd="0" destOrd="0" parTransId="{BAACA1CA-EB6F-438E-AB4C-C4FB3D1A355D}" sibTransId="{07199E6E-7066-4EBD-8D1F-949AA4432F8F}"/>
    <dgm:cxn modelId="{99EE84EA-BE6A-4D5B-B6DF-21F6396890D1}" type="presOf" srcId="{919DE07D-47AC-40B8-A377-4242969BD3A0}" destId="{4E782E57-9F00-40E2-B1E9-5C0A149313F4}" srcOrd="0" destOrd="0" presId="urn:microsoft.com/office/officeart/2005/8/layout/hList1#1"/>
    <dgm:cxn modelId="{E5F6485C-3BD6-4CAC-B292-1801BA1C05D7}" srcId="{E12B7344-A2AB-43E9-89E5-DF89600D168C}" destId="{8EA5D202-B090-4E6E-AD4F-783B73CA2B15}" srcOrd="1" destOrd="0" parTransId="{0D565415-DB97-4318-9C82-A1C65788D166}" sibTransId="{50CE7953-BD13-4E84-B683-D77D066A8560}"/>
    <dgm:cxn modelId="{F47A6802-6338-4F7D-B176-F2AB659E7DAF}" srcId="{79EA5FBA-0CD4-45F7-95E6-053E51DC00F1}" destId="{E7E33610-67D5-41DD-9313-FBFE706D6111}" srcOrd="0" destOrd="0" parTransId="{CD36C793-D286-4CA9-9952-56105E30AD4D}" sibTransId="{4E4985B2-F539-4398-BF21-04A323AFCDC1}"/>
    <dgm:cxn modelId="{7C9EECD1-5C8C-4332-8648-6188A439C5A6}" type="presOf" srcId="{3C0D6D7D-3A47-4555-9104-90BEECB39EA6}" destId="{04269632-F9A2-483A-8C2B-A47CE316A641}" srcOrd="0" destOrd="0" presId="urn:microsoft.com/office/officeart/2005/8/layout/hList1#1"/>
    <dgm:cxn modelId="{30A48A7C-DE3A-4AB6-9C67-34E130869FC4}" type="presOf" srcId="{A6C51827-B2A3-45D4-AB8D-09B97016FECE}" destId="{96683A46-9AA2-4E1F-9947-88113678410E}" srcOrd="0" destOrd="1" presId="urn:microsoft.com/office/officeart/2005/8/layout/hList1#1"/>
    <dgm:cxn modelId="{72A81718-9579-43BB-985E-EEC7A2636048}" srcId="{79EA5FBA-0CD4-45F7-95E6-053E51DC00F1}" destId="{E12B7344-A2AB-43E9-89E5-DF89600D168C}" srcOrd="1" destOrd="0" parTransId="{B114A281-9381-45E6-9140-F39961E82F26}" sibTransId="{ECA96E21-C78E-4A57-BAA9-42DFC345ABC7}"/>
    <dgm:cxn modelId="{17F34E73-0EE4-4D8A-831D-481012EA7875}" type="presOf" srcId="{79EA5FBA-0CD4-45F7-95E6-053E51DC00F1}" destId="{0030C8E6-E320-4102-B245-BFF37710A608}" srcOrd="0" destOrd="0" presId="urn:microsoft.com/office/officeart/2005/8/layout/hList1#1"/>
    <dgm:cxn modelId="{5B44959C-6EF3-4131-903A-C247841B81A0}" type="presOf" srcId="{E0887AE2-8BAF-4C3A-8AF6-C6626929A408}" destId="{96683A46-9AA2-4E1F-9947-88113678410E}" srcOrd="0" destOrd="0" presId="urn:microsoft.com/office/officeart/2005/8/layout/hList1#1"/>
    <dgm:cxn modelId="{7C6D7EE8-AA39-4051-8583-44B6A174FAD0}" srcId="{919DE07D-47AC-40B8-A377-4242969BD3A0}" destId="{A6C51827-B2A3-45D4-AB8D-09B97016FECE}" srcOrd="1" destOrd="0" parTransId="{B0333216-C65C-42DD-82FE-59478089469E}" sibTransId="{B49DED89-0EC4-4615-B630-40D14205E472}"/>
    <dgm:cxn modelId="{3FD7D4F5-8C03-4A91-8BE8-D1264E1FB7B1}" srcId="{E7E33610-67D5-41DD-9313-FBFE706D6111}" destId="{40109152-4B3E-4877-9288-952E39977EF5}" srcOrd="1" destOrd="0" parTransId="{E0F89956-DEB9-4896-91DE-569D7571CB10}" sibTransId="{50601721-87B4-44FB-8806-1B01808EE935}"/>
    <dgm:cxn modelId="{7DFBD667-6B0E-4776-8862-128D9A6FACEF}" srcId="{E7E33610-67D5-41DD-9313-FBFE706D6111}" destId="{3D931D87-4B85-4452-B13A-E742F0BAE2A7}" srcOrd="0" destOrd="0" parTransId="{DB950474-7B1B-4954-B33B-0E9F2E252A0E}" sibTransId="{2AA536BB-C88B-4E76-9DD4-35A864D11190}"/>
    <dgm:cxn modelId="{41AF2285-2452-4AAE-810E-6601D05BF411}" srcId="{E12B7344-A2AB-43E9-89E5-DF89600D168C}" destId="{3C0D6D7D-3A47-4555-9104-90BEECB39EA6}" srcOrd="0" destOrd="0" parTransId="{B567551D-4261-4F84-AFFF-5A4533632872}" sibTransId="{3640DC5C-28EE-46A6-8382-866BC9DE4B30}"/>
    <dgm:cxn modelId="{04D6537E-E126-4540-AA14-042C3D3AE52F}" type="presOf" srcId="{3D931D87-4B85-4452-B13A-E742F0BAE2A7}" destId="{2B481571-BC55-4AF7-8D2E-259FFF397CBA}" srcOrd="0" destOrd="0" presId="urn:microsoft.com/office/officeart/2005/8/layout/hList1#1"/>
    <dgm:cxn modelId="{4106D5C9-1A68-4CBC-A9FE-CE975D636AC9}" srcId="{79EA5FBA-0CD4-45F7-95E6-053E51DC00F1}" destId="{919DE07D-47AC-40B8-A377-4242969BD3A0}" srcOrd="2" destOrd="0" parTransId="{31E31307-AA05-40D1-9A7A-87597CB92F72}" sibTransId="{AFA58864-93D6-4537-AC34-04ABB6A95A0C}"/>
    <dgm:cxn modelId="{474842E0-C5D0-4BCA-9455-5A033032AA1A}" type="presOf" srcId="{E7E33610-67D5-41DD-9313-FBFE706D6111}" destId="{B5B365FC-1166-487E-94DA-1436639AACE6}" srcOrd="0" destOrd="0" presId="urn:microsoft.com/office/officeart/2005/8/layout/hList1#1"/>
    <dgm:cxn modelId="{E9D7499C-87F2-455E-857D-F9CD53D129A7}" type="presOf" srcId="{E12B7344-A2AB-43E9-89E5-DF89600D168C}" destId="{2746C005-0552-405D-AFCF-F82F8762A9DA}" srcOrd="0" destOrd="0" presId="urn:microsoft.com/office/officeart/2005/8/layout/hList1#1"/>
    <dgm:cxn modelId="{F1DFE546-539B-4AF7-BF73-3FED80687412}" type="presParOf" srcId="{0030C8E6-E320-4102-B245-BFF37710A608}" destId="{BEE4862B-5132-4750-A7BE-F0697F0EC5EF}" srcOrd="0" destOrd="0" presId="urn:microsoft.com/office/officeart/2005/8/layout/hList1#1"/>
    <dgm:cxn modelId="{731A007F-868F-4571-8C96-CE2BBC375D95}" type="presParOf" srcId="{BEE4862B-5132-4750-A7BE-F0697F0EC5EF}" destId="{B5B365FC-1166-487E-94DA-1436639AACE6}" srcOrd="0" destOrd="0" presId="urn:microsoft.com/office/officeart/2005/8/layout/hList1#1"/>
    <dgm:cxn modelId="{6BD7459E-618D-420C-9101-9C4018B5D76D}" type="presParOf" srcId="{BEE4862B-5132-4750-A7BE-F0697F0EC5EF}" destId="{2B481571-BC55-4AF7-8D2E-259FFF397CBA}" srcOrd="1" destOrd="0" presId="urn:microsoft.com/office/officeart/2005/8/layout/hList1#1"/>
    <dgm:cxn modelId="{1128C5F9-6FD3-4F30-815D-CE934E59F256}" type="presParOf" srcId="{0030C8E6-E320-4102-B245-BFF37710A608}" destId="{F96B1E40-EE11-4CC8-B3FD-1FBCD5F94125}" srcOrd="1" destOrd="0" presId="urn:microsoft.com/office/officeart/2005/8/layout/hList1#1"/>
    <dgm:cxn modelId="{5B665EF4-5269-4522-B92B-23F3FAA29BF6}" type="presParOf" srcId="{0030C8E6-E320-4102-B245-BFF37710A608}" destId="{93677306-6E5D-4041-87CC-6F37D6858C82}" srcOrd="2" destOrd="0" presId="urn:microsoft.com/office/officeart/2005/8/layout/hList1#1"/>
    <dgm:cxn modelId="{464C4366-3C39-42B3-9E2E-EBCC658F84E1}" type="presParOf" srcId="{93677306-6E5D-4041-87CC-6F37D6858C82}" destId="{2746C005-0552-405D-AFCF-F82F8762A9DA}" srcOrd="0" destOrd="0" presId="urn:microsoft.com/office/officeart/2005/8/layout/hList1#1"/>
    <dgm:cxn modelId="{DFFC63A2-432D-44D3-8A1D-EC73E52551B7}" type="presParOf" srcId="{93677306-6E5D-4041-87CC-6F37D6858C82}" destId="{04269632-F9A2-483A-8C2B-A47CE316A641}" srcOrd="1" destOrd="0" presId="urn:microsoft.com/office/officeart/2005/8/layout/hList1#1"/>
    <dgm:cxn modelId="{F65A10F0-8067-49C4-8B36-409A2A718B67}" type="presParOf" srcId="{0030C8E6-E320-4102-B245-BFF37710A608}" destId="{43F177F4-2771-4A2E-825C-E55E7987FDF6}" srcOrd="3" destOrd="0" presId="urn:microsoft.com/office/officeart/2005/8/layout/hList1#1"/>
    <dgm:cxn modelId="{73C76351-FDE1-43C5-8BA2-0B02482EE531}" type="presParOf" srcId="{0030C8E6-E320-4102-B245-BFF37710A608}" destId="{3722EEA9-20D9-4A84-AA2B-614167C098B8}" srcOrd="4" destOrd="0" presId="urn:microsoft.com/office/officeart/2005/8/layout/hList1#1"/>
    <dgm:cxn modelId="{BD703906-1A2D-4D8D-B84F-4288C3F984FD}" type="presParOf" srcId="{3722EEA9-20D9-4A84-AA2B-614167C098B8}" destId="{4E782E57-9F00-40E2-B1E9-5C0A149313F4}" srcOrd="0" destOrd="0" presId="urn:microsoft.com/office/officeart/2005/8/layout/hList1#1"/>
    <dgm:cxn modelId="{5A8263E5-AA40-4B4E-8A7C-C995DD686DF2}" type="presParOf" srcId="{3722EEA9-20D9-4A84-AA2B-614167C098B8}" destId="{96683A46-9AA2-4E1F-9947-88113678410E}" srcOrd="1" destOrd="0" presId="urn:microsoft.com/office/officeart/2005/8/layout/hList1#1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BF143E1-48C9-44ED-A069-16E17D9BB7CC}" type="doc">
      <dgm:prSet loTypeId="urn:microsoft.com/office/officeart/2005/8/layout/arrow6#1" loCatId="relationship" qsTypeId="urn:microsoft.com/office/officeart/2005/8/quickstyle/simple2#1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EEE85625-F37E-45A7-8CEE-D3201CD8B84F}">
      <dgm:prSet phldrT="[Text]" custT="1"/>
      <dgm:spPr/>
      <dgm:t>
        <a:bodyPr/>
        <a:lstStyle/>
        <a:p>
          <a:pPr algn="l"/>
          <a:r>
            <a:rPr lang="sk-SK" sz="1800" dirty="0" smtClean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rPr>
            <a:t>Harmonogram</a:t>
          </a:r>
        </a:p>
        <a:p>
          <a:pPr algn="l"/>
          <a:r>
            <a:rPr lang="sk-SK" sz="1800" dirty="0" smtClean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rPr>
            <a:t>Náklady</a:t>
          </a:r>
        </a:p>
        <a:p>
          <a:pPr algn="l"/>
          <a:r>
            <a:rPr lang="sk-SK" sz="1800" dirty="0" smtClean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rPr>
            <a:t>Ekológia</a:t>
          </a:r>
        </a:p>
        <a:p>
          <a:pPr algn="l"/>
          <a:r>
            <a:rPr lang="sk-SK" sz="1800" dirty="0" smtClean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rPr>
            <a:t>Majitelia pozemkov</a:t>
          </a:r>
        </a:p>
        <a:p>
          <a:pPr algn="l"/>
          <a:r>
            <a:rPr lang="sk-SK" sz="1800" dirty="0" smtClean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rPr>
            <a:t>Počasie</a:t>
          </a:r>
        </a:p>
        <a:p>
          <a:pPr algn="l"/>
          <a:r>
            <a:rPr lang="sk-SK" sz="1800" dirty="0" smtClean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rPr>
            <a:t>Publicita k projektu</a:t>
          </a:r>
          <a:endParaRPr lang="en-US" sz="1800" dirty="0">
            <a:solidFill>
              <a:srgbClr val="002060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9BFC236A-5616-461A-A044-F72967DFA77E}" type="parTrans" cxnId="{A0C8A536-103F-4F2E-84B8-C587F2BAF06E}">
      <dgm:prSet/>
      <dgm:spPr/>
      <dgm:t>
        <a:bodyPr/>
        <a:lstStyle/>
        <a:p>
          <a:endParaRPr lang="sk-SK"/>
        </a:p>
      </dgm:t>
    </dgm:pt>
    <dgm:pt modelId="{30DF64B1-5FC8-4522-ABEB-EABA9D56C917}" type="sibTrans" cxnId="{A0C8A536-103F-4F2E-84B8-C587F2BAF06E}">
      <dgm:prSet/>
      <dgm:spPr/>
      <dgm:t>
        <a:bodyPr/>
        <a:lstStyle/>
        <a:p>
          <a:endParaRPr lang="sk-SK"/>
        </a:p>
      </dgm:t>
    </dgm:pt>
    <dgm:pt modelId="{31B3D56C-025C-4C4C-BA39-C233DC0E91E8}">
      <dgm:prSet phldrT="[Text]"/>
      <dgm:spPr/>
      <dgm:t>
        <a:bodyPr/>
        <a:lstStyle/>
        <a:p>
          <a:pPr algn="l"/>
          <a:r>
            <a:rPr lang="sk-SK" dirty="0" smtClean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rPr>
            <a:t>Posuny  pri schvaľovacích procesoch</a:t>
          </a:r>
        </a:p>
        <a:p>
          <a:pPr algn="l"/>
          <a:r>
            <a:rPr lang="sk-SK" dirty="0" smtClean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rPr>
            <a:t>Neočakávané náklady </a:t>
          </a:r>
          <a:r>
            <a:rPr lang="sk-SK" dirty="0" err="1" smtClean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rPr>
            <a:t>naviac</a:t>
          </a:r>
          <a:r>
            <a:rPr lang="sk-SK" dirty="0" smtClean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rPr>
            <a:t> </a:t>
          </a:r>
        </a:p>
        <a:p>
          <a:pPr algn="l"/>
          <a:r>
            <a:rPr lang="sk-SK" dirty="0" smtClean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rPr>
            <a:t>Zmeny v projektovej dokumentácii</a:t>
          </a:r>
        </a:p>
        <a:p>
          <a:pPr algn="l"/>
          <a:r>
            <a:rPr lang="sk-SK" dirty="0" smtClean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rPr>
            <a:t> Posun termínov do obdobia zimy</a:t>
          </a:r>
        </a:p>
        <a:p>
          <a:pPr algn="l"/>
          <a:r>
            <a:rPr lang="sk-SK" dirty="0" smtClean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rPr>
            <a:t>Zmeny vo funkciách dotknutých orgánov</a:t>
          </a:r>
        </a:p>
        <a:p>
          <a:pPr algn="l"/>
          <a:r>
            <a:rPr lang="sk-SK" dirty="0" smtClean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rPr>
            <a:t>Neočakávané prírodné podmienky </a:t>
          </a:r>
        </a:p>
        <a:p>
          <a:pPr algn="l"/>
          <a:r>
            <a:rPr lang="sk-SK" dirty="0" smtClean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rPr>
            <a:t>Zlyhanie techniky</a:t>
          </a:r>
        </a:p>
      </dgm:t>
    </dgm:pt>
    <dgm:pt modelId="{83F98CB4-1281-4284-8C66-0C2D2E8E8D8B}" type="parTrans" cxnId="{E8F41794-3EE8-4B91-BF21-817205914EB7}">
      <dgm:prSet/>
      <dgm:spPr/>
      <dgm:t>
        <a:bodyPr/>
        <a:lstStyle/>
        <a:p>
          <a:endParaRPr lang="sk-SK"/>
        </a:p>
      </dgm:t>
    </dgm:pt>
    <dgm:pt modelId="{E4F6CF89-A923-4697-B1FA-32C88B667337}" type="sibTrans" cxnId="{E8F41794-3EE8-4B91-BF21-817205914EB7}">
      <dgm:prSet/>
      <dgm:spPr/>
      <dgm:t>
        <a:bodyPr/>
        <a:lstStyle/>
        <a:p>
          <a:endParaRPr lang="sk-SK"/>
        </a:p>
      </dgm:t>
    </dgm:pt>
    <dgm:pt modelId="{C0F56F11-0371-4B52-81D5-069D9D7FA0FE}" type="pres">
      <dgm:prSet presAssocID="{9BF143E1-48C9-44ED-A069-16E17D9BB7CC}" presName="compositeShape" presStyleCnt="0">
        <dgm:presLayoutVars>
          <dgm:chMax val="2"/>
          <dgm:dir/>
        </dgm:presLayoutVars>
      </dgm:prSet>
      <dgm:spPr/>
      <dgm:t>
        <a:bodyPr/>
        <a:lstStyle/>
        <a:p>
          <a:endParaRPr lang="en-US"/>
        </a:p>
      </dgm:t>
    </dgm:pt>
    <dgm:pt modelId="{2AB00E57-5187-4EAE-B59F-0006C5ADD5EB}" type="pres">
      <dgm:prSet presAssocID="{9BF143E1-48C9-44ED-A069-16E17D9BB7CC}" presName="ribbon" presStyleLbl="node1" presStyleIdx="0" presStyleCnt="1" custLinFactNeighborX="1754" custLinFactNeighborY="-545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endParaRPr lang="en-US"/>
        </a:p>
      </dgm:t>
    </dgm:pt>
    <dgm:pt modelId="{27122C9D-A928-46D7-9DEE-4693607B47D1}" type="pres">
      <dgm:prSet presAssocID="{9BF143E1-48C9-44ED-A069-16E17D9BB7CC}" presName="leftArrowText" presStyleLbl="node1" presStyleIdx="0" presStyleCnt="1" custScaleX="106112" custScaleY="119922" custLinFactNeighborX="-15071" custLinFactNeighborY="123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06D9EF-D0A2-4009-8BD0-5FF5F7498297}" type="pres">
      <dgm:prSet presAssocID="{9BF143E1-48C9-44ED-A069-16E17D9BB7CC}" presName="rightArrowText" presStyleLbl="node1" presStyleIdx="0" presStyleCnt="1" custScaleX="121255" custScaleY="162214" custLinFactNeighborX="12629" custLinFactNeighborY="-30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0C8A536-103F-4F2E-84B8-C587F2BAF06E}" srcId="{9BF143E1-48C9-44ED-A069-16E17D9BB7CC}" destId="{EEE85625-F37E-45A7-8CEE-D3201CD8B84F}" srcOrd="0" destOrd="0" parTransId="{9BFC236A-5616-461A-A044-F72967DFA77E}" sibTransId="{30DF64B1-5FC8-4522-ABEB-EABA9D56C917}"/>
    <dgm:cxn modelId="{E8F41794-3EE8-4B91-BF21-817205914EB7}" srcId="{9BF143E1-48C9-44ED-A069-16E17D9BB7CC}" destId="{31B3D56C-025C-4C4C-BA39-C233DC0E91E8}" srcOrd="1" destOrd="0" parTransId="{83F98CB4-1281-4284-8C66-0C2D2E8E8D8B}" sibTransId="{E4F6CF89-A923-4697-B1FA-32C88B667337}"/>
    <dgm:cxn modelId="{594BAE90-9DE5-45A0-BD96-4D5A528F9E72}" type="presOf" srcId="{EEE85625-F37E-45A7-8CEE-D3201CD8B84F}" destId="{27122C9D-A928-46D7-9DEE-4693607B47D1}" srcOrd="0" destOrd="0" presId="urn:microsoft.com/office/officeart/2005/8/layout/arrow6#1"/>
    <dgm:cxn modelId="{2968D74C-A45A-41E3-A396-7FBE7548ADF1}" type="presOf" srcId="{9BF143E1-48C9-44ED-A069-16E17D9BB7CC}" destId="{C0F56F11-0371-4B52-81D5-069D9D7FA0FE}" srcOrd="0" destOrd="0" presId="urn:microsoft.com/office/officeart/2005/8/layout/arrow6#1"/>
    <dgm:cxn modelId="{93184057-D48C-4A06-A5B3-D2DFC2450999}" type="presOf" srcId="{31B3D56C-025C-4C4C-BA39-C233DC0E91E8}" destId="{D206D9EF-D0A2-4009-8BD0-5FF5F7498297}" srcOrd="0" destOrd="0" presId="urn:microsoft.com/office/officeart/2005/8/layout/arrow6#1"/>
    <dgm:cxn modelId="{9CD8F17A-8C8B-4F9B-AC72-75E9C4F00448}" type="presParOf" srcId="{C0F56F11-0371-4B52-81D5-069D9D7FA0FE}" destId="{2AB00E57-5187-4EAE-B59F-0006C5ADD5EB}" srcOrd="0" destOrd="0" presId="urn:microsoft.com/office/officeart/2005/8/layout/arrow6#1"/>
    <dgm:cxn modelId="{086AC972-D837-43B2-989B-E2E1D05B9EE3}" type="presParOf" srcId="{C0F56F11-0371-4B52-81D5-069D9D7FA0FE}" destId="{27122C9D-A928-46D7-9DEE-4693607B47D1}" srcOrd="1" destOrd="0" presId="urn:microsoft.com/office/officeart/2005/8/layout/arrow6#1"/>
    <dgm:cxn modelId="{0F79C325-69C9-4DE2-9CD5-F8D8AB12D9E2}" type="presParOf" srcId="{C0F56F11-0371-4B52-81D5-069D9D7FA0FE}" destId="{D206D9EF-D0A2-4009-8BD0-5FF5F7498297}" srcOrd="2" destOrd="0" presId="urn:microsoft.com/office/officeart/2005/8/layout/arrow6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D8196B2-8690-410B-88DD-58E36C1508F0}">
      <dsp:nvSpPr>
        <dsp:cNvPr id="0" name=""/>
        <dsp:cNvSpPr/>
      </dsp:nvSpPr>
      <dsp:spPr>
        <a:xfrm>
          <a:off x="0" y="0"/>
          <a:ext cx="8659688" cy="5115197"/>
        </a:xfrm>
        <a:prstGeom prst="swooshArrow">
          <a:avLst/>
        </a:prstGeom>
        <a:solidFill>
          <a:schemeClr val="accent3">
            <a:tint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EE22B3-CA06-42EE-A4F0-16D4F2D463EA}">
      <dsp:nvSpPr>
        <dsp:cNvPr id="0" name=""/>
        <dsp:cNvSpPr/>
      </dsp:nvSpPr>
      <dsp:spPr>
        <a:xfrm>
          <a:off x="1674913" y="3430388"/>
          <a:ext cx="3868888" cy="16848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200" kern="1200" dirty="0" smtClean="0">
              <a:effectLst/>
              <a:latin typeface="Arial" pitchFamily="34" charset="0"/>
              <a:cs typeface="Arial" pitchFamily="34" charset="0"/>
            </a:rPr>
            <a:t>Zlepšiť dopravnú dostupnosť územia (existuje iba jediná cesta)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200" kern="1200" dirty="0" smtClean="0">
              <a:effectLst/>
              <a:latin typeface="Arial" pitchFamily="34" charset="0"/>
              <a:cs typeface="Arial" pitchFamily="34" charset="0"/>
            </a:rPr>
            <a:t>Zlepšenie prístupu k vodnému zdroju (SK)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200" kern="1200" dirty="0" smtClean="0">
              <a:effectLst/>
              <a:latin typeface="Arial" pitchFamily="34" charset="0"/>
              <a:cs typeface="Arial" pitchFamily="34" charset="0"/>
            </a:rPr>
            <a:t>Príjazd k lesným pozemkom (SK)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200" kern="1200" dirty="0" smtClean="0">
              <a:effectLst/>
              <a:latin typeface="Arial" pitchFamily="34" charset="0"/>
              <a:cs typeface="Arial" pitchFamily="34" charset="0"/>
            </a:rPr>
            <a:t>Prístup k minerálnemu prameňu na slov. strane (SK,CZ)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200" kern="1200" dirty="0" smtClean="0">
              <a:effectLst/>
              <a:latin typeface="Arial" pitchFamily="34" charset="0"/>
              <a:cs typeface="Arial" pitchFamily="34" charset="0"/>
            </a:rPr>
            <a:t>Prístup k lyžiarskemu stredisku (SK,CZ)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200" kern="1200" dirty="0" smtClean="0">
              <a:effectLst/>
              <a:latin typeface="Arial" pitchFamily="34" charset="0"/>
              <a:cs typeface="Arial" pitchFamily="34" charset="0"/>
            </a:rPr>
            <a:t>Neupravené brody cez rieku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1100" kern="1200" dirty="0" smtClean="0">
            <a:effectLst>
              <a:outerShdw blurRad="50800" dist="50800" dir="2700000" algn="tl" rotWithShape="0">
                <a:srgbClr val="000000">
                  <a:alpha val="43137"/>
                </a:srgbClr>
              </a:outerShdw>
            </a:effectLst>
          </a:endParaRPr>
        </a:p>
      </dsp:txBody>
      <dsp:txXfrm>
        <a:off x="1674913" y="3430388"/>
        <a:ext cx="3868888" cy="1684808"/>
      </dsp:txXfrm>
    </dsp:sp>
    <dsp:sp modelId="{FD9448E3-A923-4562-82EE-2D6547A66745}">
      <dsp:nvSpPr>
        <dsp:cNvPr id="0" name=""/>
        <dsp:cNvSpPr/>
      </dsp:nvSpPr>
      <dsp:spPr>
        <a:xfrm>
          <a:off x="1437508" y="3330354"/>
          <a:ext cx="173193" cy="17319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27F647F-96BC-4E61-884C-3053C7634AF5}">
      <dsp:nvSpPr>
        <dsp:cNvPr id="0" name=""/>
        <dsp:cNvSpPr/>
      </dsp:nvSpPr>
      <dsp:spPr>
        <a:xfrm>
          <a:off x="3392476" y="2037540"/>
          <a:ext cx="2164922" cy="948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200" kern="1200" dirty="0" smtClean="0">
              <a:effectLst/>
              <a:latin typeface="Arial" pitchFamily="34" charset="0"/>
              <a:cs typeface="Arial" pitchFamily="34" charset="0"/>
            </a:rPr>
            <a:t>Cyklotrasa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200" kern="1200" dirty="0" smtClean="0">
              <a:effectLst/>
              <a:latin typeface="Arial" pitchFamily="34" charset="0"/>
              <a:cs typeface="Arial" pitchFamily="34" charset="0"/>
            </a:rPr>
            <a:t>Lyžiarske stredisko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200" kern="1200" dirty="0" smtClean="0">
              <a:effectLst/>
              <a:latin typeface="Arial" pitchFamily="34" charset="0"/>
              <a:cs typeface="Arial" pitchFamily="34" charset="0"/>
            </a:rPr>
            <a:t>Zdravotnícka a záchranárska služba v pohraničí</a:t>
          </a:r>
        </a:p>
      </dsp:txBody>
      <dsp:txXfrm>
        <a:off x="3392476" y="2037540"/>
        <a:ext cx="2164922" cy="948760"/>
      </dsp:txXfrm>
    </dsp:sp>
    <dsp:sp modelId="{FE51A7F7-D190-40A1-8F89-9DF82761F331}">
      <dsp:nvSpPr>
        <dsp:cNvPr id="0" name=""/>
        <dsp:cNvSpPr/>
      </dsp:nvSpPr>
      <dsp:spPr>
        <a:xfrm>
          <a:off x="2961782" y="2263700"/>
          <a:ext cx="281439" cy="28143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12F4A56-954F-4116-820A-78B7D54C1BDB}">
      <dsp:nvSpPr>
        <dsp:cNvPr id="0" name=""/>
        <dsp:cNvSpPr/>
      </dsp:nvSpPr>
      <dsp:spPr>
        <a:xfrm>
          <a:off x="5789802" y="1525424"/>
          <a:ext cx="2483944" cy="1000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200" kern="1200" dirty="0" smtClean="0">
              <a:effectLst/>
              <a:latin typeface="Arial" pitchFamily="34" charset="0"/>
              <a:cs typeface="Arial" pitchFamily="34" charset="0"/>
            </a:rPr>
            <a:t>Vybudovanie asfaltovej komunikácie po hranicu SK-CZ o šírke 4m a celkovej dĺžke 3,7km.</a:t>
          </a:r>
          <a:endParaRPr lang="en-US" sz="1200" kern="1200" dirty="0">
            <a:effectLst/>
            <a:latin typeface="Arial" pitchFamily="34" charset="0"/>
            <a:cs typeface="Arial" pitchFamily="34" charset="0"/>
          </a:endParaRPr>
        </a:p>
      </dsp:txBody>
      <dsp:txXfrm>
        <a:off x="5789802" y="1525424"/>
        <a:ext cx="2483944" cy="1000415"/>
      </dsp:txXfrm>
    </dsp:sp>
    <dsp:sp modelId="{87971A12-A6B6-4197-A0E8-04E68C73C293}">
      <dsp:nvSpPr>
        <dsp:cNvPr id="0" name=""/>
        <dsp:cNvSpPr/>
      </dsp:nvSpPr>
      <dsp:spPr>
        <a:xfrm>
          <a:off x="5258846" y="1448426"/>
          <a:ext cx="324738" cy="32473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B5AAB1A-801F-47F0-A79B-C7962C9F4143}">
      <dsp:nvSpPr>
        <dsp:cNvPr id="0" name=""/>
        <dsp:cNvSpPr/>
      </dsp:nvSpPr>
      <dsp:spPr>
        <a:xfrm>
          <a:off x="3748515" y="1668096"/>
          <a:ext cx="1189769" cy="118976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000" kern="1200" dirty="0" smtClean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rPr>
            <a:t>Tím projektových manažérov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000" kern="1200" dirty="0" smtClean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rPr>
            <a:t>Administratíva </a:t>
          </a:r>
          <a:endParaRPr lang="en-US" sz="1000" kern="1200" dirty="0">
            <a:solidFill>
              <a:srgbClr val="002060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3748515" y="1668096"/>
        <a:ext cx="1189769" cy="1189769"/>
      </dsp:txXfrm>
    </dsp:sp>
    <dsp:sp modelId="{32B9B835-649B-47F0-9FAD-375BCD4491E0}">
      <dsp:nvSpPr>
        <dsp:cNvPr id="0" name=""/>
        <dsp:cNvSpPr/>
      </dsp:nvSpPr>
      <dsp:spPr>
        <a:xfrm rot="16200000">
          <a:off x="4217625" y="1235644"/>
          <a:ext cx="251549" cy="4045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 rot="16200000">
        <a:off x="4217625" y="1235644"/>
        <a:ext cx="251549" cy="404521"/>
      </dsp:txXfrm>
    </dsp:sp>
    <dsp:sp modelId="{44DF1B2A-1F38-4512-BA9E-9FDE82950769}">
      <dsp:nvSpPr>
        <dsp:cNvPr id="0" name=""/>
        <dsp:cNvSpPr/>
      </dsp:nvSpPr>
      <dsp:spPr>
        <a:xfrm>
          <a:off x="3748515" y="3706"/>
          <a:ext cx="1189769" cy="118976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000" kern="1200" dirty="0" smtClean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rPr>
            <a:t>Stavebný dozor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000" kern="1200" dirty="0" smtClean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rPr>
            <a:t>Stavebný denník</a:t>
          </a:r>
          <a:endParaRPr lang="en-US" sz="1000" kern="1200" dirty="0">
            <a:solidFill>
              <a:srgbClr val="002060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3748515" y="3706"/>
        <a:ext cx="1189769" cy="1189769"/>
      </dsp:txXfrm>
    </dsp:sp>
    <dsp:sp modelId="{47B2572E-F4DE-45B7-88FE-7FCABC7CD581}">
      <dsp:nvSpPr>
        <dsp:cNvPr id="0" name=""/>
        <dsp:cNvSpPr/>
      </dsp:nvSpPr>
      <dsp:spPr>
        <a:xfrm rot="20045466">
          <a:off x="5129939" y="1489637"/>
          <a:ext cx="778187" cy="4045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 rot="20045466">
        <a:off x="5129939" y="1489637"/>
        <a:ext cx="778187" cy="404521"/>
      </dsp:txXfrm>
    </dsp:sp>
    <dsp:sp modelId="{E206C4F9-2C0F-400F-B033-5D41C3DE4FF7}">
      <dsp:nvSpPr>
        <dsp:cNvPr id="0" name=""/>
        <dsp:cNvSpPr/>
      </dsp:nvSpPr>
      <dsp:spPr>
        <a:xfrm>
          <a:off x="6139402" y="506684"/>
          <a:ext cx="1189769" cy="118976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000" kern="1200" dirty="0" smtClean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rPr>
            <a:t>Investori SK+CZ</a:t>
          </a:r>
          <a:endParaRPr lang="en-US" sz="1000" kern="1200" dirty="0">
            <a:solidFill>
              <a:srgbClr val="002060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6139402" y="506684"/>
        <a:ext cx="1189769" cy="1189769"/>
      </dsp:txXfrm>
    </dsp:sp>
    <dsp:sp modelId="{E1F4BF64-2063-44D7-B2E1-C052C3DFA3B9}">
      <dsp:nvSpPr>
        <dsp:cNvPr id="0" name=""/>
        <dsp:cNvSpPr/>
      </dsp:nvSpPr>
      <dsp:spPr>
        <a:xfrm rot="1575324">
          <a:off x="5141451" y="2657820"/>
          <a:ext cx="824922" cy="4045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 rot="1575324">
        <a:off x="5141451" y="2657820"/>
        <a:ext cx="824922" cy="404521"/>
      </dsp:txXfrm>
    </dsp:sp>
    <dsp:sp modelId="{B8986804-C7E4-4D10-AAED-3A96FD40F081}">
      <dsp:nvSpPr>
        <dsp:cNvPr id="0" name=""/>
        <dsp:cNvSpPr/>
      </dsp:nvSpPr>
      <dsp:spPr>
        <a:xfrm>
          <a:off x="6211417" y="2882953"/>
          <a:ext cx="1189769" cy="118976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000" kern="1200" dirty="0" smtClean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rPr>
            <a:t>Kontrola – Riadiaci orgán</a:t>
          </a:r>
          <a:endParaRPr lang="en-US" sz="1000" kern="1200" dirty="0">
            <a:solidFill>
              <a:srgbClr val="002060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6211417" y="2882953"/>
        <a:ext cx="1189769" cy="1189769"/>
      </dsp:txXfrm>
    </dsp:sp>
    <dsp:sp modelId="{157AA841-A9F8-4266-8282-0B12AF610FC7}">
      <dsp:nvSpPr>
        <dsp:cNvPr id="0" name=""/>
        <dsp:cNvSpPr/>
      </dsp:nvSpPr>
      <dsp:spPr>
        <a:xfrm rot="5400000">
          <a:off x="4217625" y="2885796"/>
          <a:ext cx="251549" cy="4045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 rot="5400000">
        <a:off x="4217625" y="2885796"/>
        <a:ext cx="251549" cy="404521"/>
      </dsp:txXfrm>
    </dsp:sp>
    <dsp:sp modelId="{34F88398-2C27-4C02-BAF2-832EC893B505}">
      <dsp:nvSpPr>
        <dsp:cNvPr id="0" name=""/>
        <dsp:cNvSpPr/>
      </dsp:nvSpPr>
      <dsp:spPr>
        <a:xfrm>
          <a:off x="3748515" y="3332486"/>
          <a:ext cx="1189769" cy="118976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000" kern="1200" dirty="0" smtClean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rPr>
            <a:t>Stavební projektanti</a:t>
          </a:r>
          <a:endParaRPr lang="en-US" sz="1000" kern="1200" dirty="0">
            <a:solidFill>
              <a:srgbClr val="002060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3748515" y="3332486"/>
        <a:ext cx="1189769" cy="1189769"/>
      </dsp:txXfrm>
    </dsp:sp>
    <dsp:sp modelId="{26783212-A4DB-4E9F-8918-DB552A25BA26}">
      <dsp:nvSpPr>
        <dsp:cNvPr id="0" name=""/>
        <dsp:cNvSpPr/>
      </dsp:nvSpPr>
      <dsp:spPr>
        <a:xfrm rot="9164142">
          <a:off x="2906158" y="2623178"/>
          <a:ext cx="691659" cy="4045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 rot="9164142">
        <a:off x="2906158" y="2623178"/>
        <a:ext cx="691659" cy="404521"/>
      </dsp:txXfrm>
    </dsp:sp>
    <dsp:sp modelId="{BEFEB9BE-74A3-4589-88CF-0C33C29C65AB}">
      <dsp:nvSpPr>
        <dsp:cNvPr id="0" name=""/>
        <dsp:cNvSpPr/>
      </dsp:nvSpPr>
      <dsp:spPr>
        <a:xfrm>
          <a:off x="1530891" y="2810948"/>
          <a:ext cx="1189769" cy="118976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000" kern="1200" dirty="0" smtClean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rPr>
            <a:t>Dodávateľ stavby</a:t>
          </a:r>
          <a:endParaRPr lang="en-US" sz="1000" kern="1200" dirty="0">
            <a:solidFill>
              <a:srgbClr val="002060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1530891" y="2810948"/>
        <a:ext cx="1189769" cy="1189769"/>
      </dsp:txXfrm>
    </dsp:sp>
    <dsp:sp modelId="{FD73F89A-4A60-414F-AE67-B850CC024185}">
      <dsp:nvSpPr>
        <dsp:cNvPr id="0" name=""/>
        <dsp:cNvSpPr/>
      </dsp:nvSpPr>
      <dsp:spPr>
        <a:xfrm rot="12593556">
          <a:off x="2946755" y="1453620"/>
          <a:ext cx="681100" cy="4045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 rot="12593556">
        <a:off x="2946755" y="1453620"/>
        <a:ext cx="681100" cy="404521"/>
      </dsp:txXfrm>
    </dsp:sp>
    <dsp:sp modelId="{91EC6291-6F53-475F-8C83-0CE385B5B41E}">
      <dsp:nvSpPr>
        <dsp:cNvPr id="0" name=""/>
        <dsp:cNvSpPr/>
      </dsp:nvSpPr>
      <dsp:spPr>
        <a:xfrm>
          <a:off x="1602903" y="434683"/>
          <a:ext cx="1189769" cy="118976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000" kern="1200" dirty="0" smtClean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rPr>
            <a:t>Čas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000" kern="1200" dirty="0" smtClean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rPr>
            <a:t>Termíny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000" kern="1200" dirty="0" smtClean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rPr>
            <a:t>Publicita</a:t>
          </a:r>
          <a:endParaRPr lang="en-US" sz="1000" kern="1200" dirty="0">
            <a:solidFill>
              <a:srgbClr val="002060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1602903" y="434683"/>
        <a:ext cx="1189769" cy="118976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A31B26A-DE4D-47F0-A1D9-A0BB98B2C43D}">
      <dsp:nvSpPr>
        <dsp:cNvPr id="0" name=""/>
        <dsp:cNvSpPr/>
      </dsp:nvSpPr>
      <dsp:spPr>
        <a:xfrm rot="10800000">
          <a:off x="1685941" y="2207"/>
          <a:ext cx="5776722" cy="923608"/>
        </a:xfrm>
        <a:prstGeom prst="homePlate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7286" tIns="92456" rIns="92456" bIns="92456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300" kern="1200" dirty="0" smtClean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rPr>
            <a:t>SO1 Výstavba a rekonštrukcia cesty - trasa "A-E"</a:t>
          </a:r>
          <a:endParaRPr lang="en-US" sz="1300" kern="1200" dirty="0">
            <a:effectLst>
              <a:outerShdw blurRad="50800" dist="50800" dir="2700000" algn="tl" rotWithShape="0">
                <a:srgbClr val="000000">
                  <a:alpha val="43137"/>
                </a:srgbClr>
              </a:outerShdw>
            </a:effectLst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1000" kern="1200" dirty="0" smtClean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rPr>
            <a:t>+ 5 úsekov a 5 etáp  budovania miestnej komunikácie </a:t>
          </a:r>
          <a:endParaRPr lang="en-US" sz="1000" kern="1200" dirty="0">
            <a:effectLst>
              <a:outerShdw blurRad="50800" dist="50800" dir="2700000" algn="tl" rotWithShape="0">
                <a:srgbClr val="000000">
                  <a:alpha val="43137"/>
                </a:srgbClr>
              </a:outerShdw>
            </a:effectLst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1000" kern="1200" dirty="0" smtClean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rPr>
            <a:t> - v dvoch etapách neočakávané problémy</a:t>
          </a:r>
          <a:endParaRPr lang="en-US" sz="1000" kern="1200" dirty="0">
            <a:effectLst>
              <a:outerShdw blurRad="50800" dist="50800" dir="2700000" algn="tl" rotWithShape="0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1685941" y="2207"/>
        <a:ext cx="5776722" cy="923608"/>
      </dsp:txXfrm>
    </dsp:sp>
    <dsp:sp modelId="{85FC09C1-F5A8-48CE-A79A-7DF7DA8A91CC}">
      <dsp:nvSpPr>
        <dsp:cNvPr id="0" name=""/>
        <dsp:cNvSpPr/>
      </dsp:nvSpPr>
      <dsp:spPr>
        <a:xfrm>
          <a:off x="1226094" y="951"/>
          <a:ext cx="923608" cy="92360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23F5DBF-5DAC-4039-9A1C-4D0F8261FCBB}">
      <dsp:nvSpPr>
        <dsp:cNvPr id="0" name=""/>
        <dsp:cNvSpPr/>
      </dsp:nvSpPr>
      <dsp:spPr>
        <a:xfrm rot="10800000">
          <a:off x="1685941" y="1201520"/>
          <a:ext cx="5776722" cy="923608"/>
        </a:xfrm>
        <a:prstGeom prst="homePlate">
          <a:avLst/>
        </a:prstGeom>
        <a:solidFill>
          <a:schemeClr val="accent3">
            <a:alpha val="90000"/>
            <a:hueOff val="0"/>
            <a:satOff val="0"/>
            <a:lumOff val="0"/>
            <a:alphaOff val="-13333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7286" tIns="92456" rIns="92456" bIns="92456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300" kern="1200" dirty="0" smtClean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rPr>
            <a:t>SO2  Tri brody cez koryto rieky</a:t>
          </a:r>
          <a:endParaRPr lang="en-US" sz="1300" kern="1200" dirty="0">
            <a:effectLst>
              <a:outerShdw blurRad="50800" dist="50800" dir="2700000" algn="tl" rotWithShape="0">
                <a:srgbClr val="000000">
                  <a:alpha val="43137"/>
                </a:srgbClr>
              </a:outerShdw>
            </a:effectLst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1000" kern="1200" dirty="0" smtClean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rPr>
            <a:t>+ brody už existovali, no neboli spevnené, používali sa len v obmedzenom rozsahu</a:t>
          </a:r>
          <a:endParaRPr lang="en-US" sz="1000" kern="1200" dirty="0">
            <a:effectLst>
              <a:outerShdw blurRad="50800" dist="50800" dir="2700000" algn="tl" rotWithShape="0">
                <a:srgbClr val="000000">
                  <a:alpha val="43137"/>
                </a:srgbClr>
              </a:outerShdw>
            </a:effectLst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1000" kern="1200" dirty="0" smtClean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rPr>
            <a:t>- navýšenie nákladov vplyvom riečnej erózie v miestach brodov</a:t>
          </a:r>
          <a:endParaRPr lang="en-US" sz="1000" kern="1200" dirty="0">
            <a:effectLst>
              <a:outerShdw blurRad="50800" dist="50800" dir="2700000" algn="tl" rotWithShape="0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1685941" y="1201520"/>
        <a:ext cx="5776722" cy="923608"/>
      </dsp:txXfrm>
    </dsp:sp>
    <dsp:sp modelId="{0CC77CC7-06E1-4509-BCB8-967BBC24F776}">
      <dsp:nvSpPr>
        <dsp:cNvPr id="0" name=""/>
        <dsp:cNvSpPr/>
      </dsp:nvSpPr>
      <dsp:spPr>
        <a:xfrm>
          <a:off x="1224136" y="1201520"/>
          <a:ext cx="923608" cy="923608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D650AD2-DF78-4808-B361-6DB15F4A3B1C}">
      <dsp:nvSpPr>
        <dsp:cNvPr id="0" name=""/>
        <dsp:cNvSpPr/>
      </dsp:nvSpPr>
      <dsp:spPr>
        <a:xfrm rot="10800000">
          <a:off x="1685941" y="2400833"/>
          <a:ext cx="5776722" cy="923608"/>
        </a:xfrm>
        <a:prstGeom prst="homePlate">
          <a:avLst/>
        </a:prstGeom>
        <a:solidFill>
          <a:schemeClr val="accent3">
            <a:alpha val="90000"/>
            <a:hueOff val="0"/>
            <a:satOff val="0"/>
            <a:lumOff val="0"/>
            <a:alphaOff val="-26667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7286" tIns="92456" rIns="92456" bIns="92456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300" kern="1200" dirty="0" smtClean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rPr>
            <a:t>SO3 Oprava pravého brehu koryta rieky</a:t>
          </a:r>
          <a:endParaRPr lang="en-US" sz="1300" kern="1200" dirty="0">
            <a:effectLst>
              <a:outerShdw blurRad="50800" dist="50800" dir="2700000" algn="tl" rotWithShape="0">
                <a:srgbClr val="000000">
                  <a:alpha val="43137"/>
                </a:srgbClr>
              </a:outerShdw>
            </a:effectLst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1000" kern="1200" dirty="0" smtClean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rPr>
            <a:t>+ koryto bolo miestami spevnené z minulosti</a:t>
          </a:r>
          <a:endParaRPr lang="en-US" sz="1000" kern="1200" dirty="0">
            <a:effectLst>
              <a:outerShdw blurRad="50800" dist="50800" dir="2700000" algn="tl" rotWithShape="0">
                <a:srgbClr val="000000">
                  <a:alpha val="43137"/>
                </a:srgbClr>
              </a:outerShdw>
            </a:effectLst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1000" kern="1200" dirty="0" smtClean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rPr>
            <a:t>- Správa povodia si určila dodatočné požiadavky</a:t>
          </a:r>
          <a:endParaRPr lang="en-US" sz="1000" kern="1200" dirty="0">
            <a:effectLst>
              <a:outerShdw blurRad="50800" dist="50800" dir="2700000" algn="tl" rotWithShape="0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1685941" y="2400833"/>
        <a:ext cx="5776722" cy="923608"/>
      </dsp:txXfrm>
    </dsp:sp>
    <dsp:sp modelId="{742821AC-200B-48B9-BDC3-259AF356565E}">
      <dsp:nvSpPr>
        <dsp:cNvPr id="0" name=""/>
        <dsp:cNvSpPr/>
      </dsp:nvSpPr>
      <dsp:spPr>
        <a:xfrm>
          <a:off x="1224136" y="2400833"/>
          <a:ext cx="923608" cy="923608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97D28B4-D489-44DA-BE4D-019E24BAD601}">
      <dsp:nvSpPr>
        <dsp:cNvPr id="0" name=""/>
        <dsp:cNvSpPr/>
      </dsp:nvSpPr>
      <dsp:spPr>
        <a:xfrm rot="10800000">
          <a:off x="1685941" y="3600145"/>
          <a:ext cx="5776722" cy="923608"/>
        </a:xfrm>
        <a:prstGeom prst="homePlate">
          <a:avLst/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7286" tIns="92456" rIns="92456" bIns="92456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300" kern="1200" dirty="0" smtClean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rPr>
            <a:t>SO Rekonštrukcia dopravnej infraštruktúry a spevnených plôch v ČR</a:t>
          </a:r>
          <a:endParaRPr lang="en-US" sz="1300" kern="1200" dirty="0">
            <a:effectLst>
              <a:outerShdw blurRad="50800" dist="50800" dir="2700000" algn="tl" rotWithShape="0">
                <a:srgbClr val="000000">
                  <a:alpha val="43137"/>
                </a:srgbClr>
              </a:outerShdw>
            </a:effectLst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1000" kern="1200" dirty="0" smtClean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rPr>
            <a:t>+ popularita miesta medzi obyvateľmi pohraničia</a:t>
          </a:r>
          <a:endParaRPr lang="en-US" sz="1000" kern="1200" dirty="0">
            <a:effectLst>
              <a:outerShdw blurRad="50800" dist="50800" dir="2700000" algn="tl" rotWithShape="0">
                <a:srgbClr val="000000">
                  <a:alpha val="43137"/>
                </a:srgbClr>
              </a:outerShdw>
            </a:effectLst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1000" kern="1200" dirty="0" smtClean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rPr>
            <a:t>- dodatočné zmeny v dokumentácii si vyžiadali vybavenia stavebného povolenia</a:t>
          </a:r>
          <a:endParaRPr lang="en-US" sz="1000" kern="1200" dirty="0">
            <a:effectLst>
              <a:outerShdw blurRad="50800" dist="50800" dir="2700000" algn="tl" rotWithShape="0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1685941" y="3600145"/>
        <a:ext cx="5776722" cy="923608"/>
      </dsp:txXfrm>
    </dsp:sp>
    <dsp:sp modelId="{18089807-D8F8-465F-AE3B-20BD5954328A}">
      <dsp:nvSpPr>
        <dsp:cNvPr id="0" name=""/>
        <dsp:cNvSpPr/>
      </dsp:nvSpPr>
      <dsp:spPr>
        <a:xfrm>
          <a:off x="1224136" y="3600145"/>
          <a:ext cx="923608" cy="923608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B481571-BC55-4AF7-8D2E-259FFF397CBA}">
      <dsp:nvSpPr>
        <dsp:cNvPr id="0" name=""/>
        <dsp:cNvSpPr/>
      </dsp:nvSpPr>
      <dsp:spPr>
        <a:xfrm>
          <a:off x="4784" y="1205912"/>
          <a:ext cx="2699413" cy="1594402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2400" kern="1200" dirty="0" smtClean="0">
              <a:effectLst/>
            </a:rPr>
            <a:t>1 546 000,- €</a:t>
          </a:r>
          <a:endParaRPr lang="en-US" sz="2400" kern="1200" dirty="0">
            <a:effectLst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2400" kern="1200" dirty="0" smtClean="0">
              <a:effectLst/>
            </a:rPr>
            <a:t>39 670 400,-CK</a:t>
          </a:r>
          <a:endParaRPr lang="en-US" sz="2400" kern="1200" dirty="0">
            <a:effectLst/>
          </a:endParaRPr>
        </a:p>
      </dsp:txBody>
      <dsp:txXfrm>
        <a:off x="4784" y="1205912"/>
        <a:ext cx="2699413" cy="1594402"/>
      </dsp:txXfrm>
    </dsp:sp>
    <dsp:sp modelId="{B5B365FC-1166-487E-94DA-1436639AACE6}">
      <dsp:nvSpPr>
        <dsp:cNvPr id="0" name=""/>
        <dsp:cNvSpPr/>
      </dsp:nvSpPr>
      <dsp:spPr>
        <a:xfrm>
          <a:off x="396851" y="222009"/>
          <a:ext cx="1915279" cy="98390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800" kern="1200" dirty="0" smtClean="0">
              <a:effectLst/>
              <a:latin typeface="Arial" pitchFamily="34" charset="0"/>
              <a:cs typeface="Arial" pitchFamily="34" charset="0"/>
            </a:rPr>
            <a:t>Vedúci partner (SR)</a:t>
          </a:r>
          <a:endParaRPr lang="en-US" sz="1800" kern="1200" dirty="0">
            <a:effectLst/>
            <a:latin typeface="Arial" pitchFamily="34" charset="0"/>
            <a:cs typeface="Arial" pitchFamily="34" charset="0"/>
          </a:endParaRPr>
        </a:p>
      </dsp:txBody>
      <dsp:txXfrm>
        <a:off x="396851" y="222009"/>
        <a:ext cx="1915279" cy="983902"/>
      </dsp:txXfrm>
    </dsp:sp>
    <dsp:sp modelId="{04269632-F9A2-483A-8C2B-A47CE316A641}">
      <dsp:nvSpPr>
        <dsp:cNvPr id="0" name=""/>
        <dsp:cNvSpPr/>
      </dsp:nvSpPr>
      <dsp:spPr>
        <a:xfrm>
          <a:off x="2972337" y="1439851"/>
          <a:ext cx="2605584" cy="1174103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354" tIns="165354" rIns="220472" bIns="248031" numCol="1" spcCol="1270" anchor="t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2400" kern="1200" dirty="0" smtClean="0">
              <a:effectLst/>
            </a:rPr>
            <a:t>113 000,- €</a:t>
          </a:r>
          <a:endParaRPr lang="en-US" sz="2400" kern="1200" dirty="0">
            <a:effectLst/>
          </a:endParaRPr>
        </a:p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2400" kern="1200" dirty="0" smtClean="0">
              <a:effectLst/>
            </a:rPr>
            <a:t>2 899 600,-CK</a:t>
          </a:r>
          <a:endParaRPr lang="en-US" sz="2400" kern="1200" dirty="0">
            <a:effectLst/>
          </a:endParaRPr>
        </a:p>
      </dsp:txBody>
      <dsp:txXfrm>
        <a:off x="2972337" y="1439851"/>
        <a:ext cx="2605584" cy="1174103"/>
      </dsp:txXfrm>
    </dsp:sp>
    <dsp:sp modelId="{2746C005-0552-405D-AFCF-F82F8762A9DA}">
      <dsp:nvSpPr>
        <dsp:cNvPr id="0" name=""/>
        <dsp:cNvSpPr/>
      </dsp:nvSpPr>
      <dsp:spPr>
        <a:xfrm>
          <a:off x="3317489" y="222009"/>
          <a:ext cx="1915279" cy="121784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800" kern="1200" dirty="0" smtClean="0">
              <a:effectLst/>
            </a:rPr>
            <a:t>Hlavný </a:t>
          </a:r>
          <a:r>
            <a:rPr lang="sk-SK" sz="1800" kern="1200" dirty="0" smtClean="0">
              <a:effectLst/>
              <a:latin typeface="Arial" pitchFamily="34" charset="0"/>
              <a:cs typeface="Arial" pitchFamily="34" charset="0"/>
            </a:rPr>
            <a:t>cezhraničný</a:t>
          </a:r>
          <a:r>
            <a:rPr lang="sk-SK" sz="1800" kern="1200" dirty="0" smtClean="0">
              <a:effectLst/>
            </a:rPr>
            <a:t> partner (HCP)</a:t>
          </a:r>
          <a:endParaRPr lang="en-US" sz="1800" kern="1200" dirty="0">
            <a:effectLst/>
          </a:endParaRPr>
        </a:p>
      </dsp:txBody>
      <dsp:txXfrm>
        <a:off x="3317489" y="222009"/>
        <a:ext cx="1915279" cy="1217842"/>
      </dsp:txXfrm>
    </dsp:sp>
    <dsp:sp modelId="{96683A46-9AA2-4E1F-9947-88113678410E}">
      <dsp:nvSpPr>
        <dsp:cNvPr id="0" name=""/>
        <dsp:cNvSpPr/>
      </dsp:nvSpPr>
      <dsp:spPr>
        <a:xfrm>
          <a:off x="5846060" y="922909"/>
          <a:ext cx="2934131" cy="1954053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354" tIns="165354" rIns="220472" bIns="248031" numCol="1" spcCol="1270" anchor="t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2400" kern="1200" dirty="0" smtClean="0">
              <a:solidFill>
                <a:srgbClr val="FF0000"/>
              </a:solidFill>
              <a:effectLst/>
            </a:rPr>
            <a:t>1 659 000,- €</a:t>
          </a:r>
          <a:endParaRPr lang="en-US" sz="2400" kern="1200" dirty="0">
            <a:solidFill>
              <a:srgbClr val="FF0000"/>
            </a:solidFill>
            <a:effectLst/>
          </a:endParaRPr>
        </a:p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2400" kern="1200" dirty="0" smtClean="0">
              <a:solidFill>
                <a:srgbClr val="FF0000"/>
              </a:solidFill>
              <a:effectLst/>
            </a:rPr>
            <a:t>42 569 900,-CK</a:t>
          </a:r>
          <a:endParaRPr lang="en-US" sz="2400" kern="1200" dirty="0">
            <a:solidFill>
              <a:srgbClr val="FF0000"/>
            </a:solidFill>
            <a:effectLst/>
          </a:endParaRPr>
        </a:p>
      </dsp:txBody>
      <dsp:txXfrm>
        <a:off x="5846060" y="922909"/>
        <a:ext cx="2934131" cy="1954053"/>
      </dsp:txXfrm>
    </dsp:sp>
    <dsp:sp modelId="{4E782E57-9F00-40E2-B1E9-5C0A149313F4}">
      <dsp:nvSpPr>
        <dsp:cNvPr id="0" name=""/>
        <dsp:cNvSpPr/>
      </dsp:nvSpPr>
      <dsp:spPr>
        <a:xfrm>
          <a:off x="6355486" y="222009"/>
          <a:ext cx="1915279" cy="7009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800" kern="1200" dirty="0" smtClean="0">
              <a:effectLst/>
              <a:latin typeface="Arial" pitchFamily="34" charset="0"/>
              <a:cs typeface="Arial" pitchFamily="34" charset="0"/>
            </a:rPr>
            <a:t>Celkové náklady</a:t>
          </a:r>
          <a:endParaRPr lang="en-US" sz="1800" kern="1200" dirty="0">
            <a:effectLst/>
            <a:latin typeface="Arial" pitchFamily="34" charset="0"/>
            <a:cs typeface="Arial" pitchFamily="34" charset="0"/>
          </a:endParaRPr>
        </a:p>
      </dsp:txBody>
      <dsp:txXfrm>
        <a:off x="6355486" y="222009"/>
        <a:ext cx="1915279" cy="70090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AB00E57-5187-4EAE-B59F-0006C5ADD5EB}">
      <dsp:nvSpPr>
        <dsp:cNvPr id="0" name=""/>
        <dsp:cNvSpPr/>
      </dsp:nvSpPr>
      <dsp:spPr>
        <a:xfrm>
          <a:off x="0" y="506683"/>
          <a:ext cx="8686800" cy="3474720"/>
        </a:xfrm>
        <a:prstGeom prst="leftRightRibbon">
          <a:avLst/>
        </a:prstGeom>
        <a:solidFill>
          <a:schemeClr val="accent3">
            <a:lumMod val="60000"/>
            <a:lumOff val="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7122C9D-A928-46D7-9DEE-4693607B47D1}">
      <dsp:nvSpPr>
        <dsp:cNvPr id="0" name=""/>
        <dsp:cNvSpPr/>
      </dsp:nvSpPr>
      <dsp:spPr>
        <a:xfrm>
          <a:off x="522779" y="985161"/>
          <a:ext cx="3041853" cy="2041807"/>
        </a:xfrm>
        <a:prstGeom prst="rect">
          <a:avLst/>
        </a:prstGeom>
        <a:noFill/>
        <a:ln w="38100" cap="flat" cmpd="sng" algn="ctr">
          <a:noFill/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p3d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64008" rIns="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800" kern="1200" dirty="0" smtClean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rPr>
            <a:t>Harmonogram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800" kern="1200" dirty="0" smtClean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rPr>
            <a:t>Náklady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800" kern="1200" dirty="0" smtClean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rPr>
            <a:t>Ekológia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800" kern="1200" dirty="0" smtClean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rPr>
            <a:t>Majitelia pozemkov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800" kern="1200" dirty="0" smtClean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rPr>
            <a:t>Počasie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800" kern="1200" dirty="0" smtClean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rPr>
            <a:t>Publicita k projektu</a:t>
          </a:r>
          <a:endParaRPr lang="en-US" sz="1800" kern="1200" dirty="0">
            <a:solidFill>
              <a:srgbClr val="002060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522779" y="985161"/>
        <a:ext cx="3041853" cy="2041807"/>
      </dsp:txXfrm>
    </dsp:sp>
    <dsp:sp modelId="{D206D9EF-D0A2-4009-8BD0-5FF5F7498297}">
      <dsp:nvSpPr>
        <dsp:cNvPr id="0" name=""/>
        <dsp:cNvSpPr/>
      </dsp:nvSpPr>
      <dsp:spPr>
        <a:xfrm>
          <a:off x="4411207" y="1154759"/>
          <a:ext cx="4107939" cy="2761876"/>
        </a:xfrm>
        <a:prstGeom prst="rect">
          <a:avLst/>
        </a:prstGeom>
        <a:noFill/>
        <a:ln w="38100" cap="flat" cmpd="sng" algn="ctr">
          <a:noFill/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p3d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64008" rIns="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800" kern="1200" dirty="0" smtClean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rPr>
            <a:t>Posuny  pri schvaľovacích procesoch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800" kern="1200" dirty="0" smtClean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rPr>
            <a:t>Neočakávané náklady </a:t>
          </a:r>
          <a:r>
            <a:rPr lang="sk-SK" sz="1800" kern="1200" dirty="0" err="1" smtClean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rPr>
            <a:t>naviac</a:t>
          </a:r>
          <a:r>
            <a:rPr lang="sk-SK" sz="1800" kern="1200" dirty="0" smtClean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rPr>
            <a:t>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800" kern="1200" dirty="0" smtClean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rPr>
            <a:t>Zmeny v projektovej dokumentácii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800" kern="1200" dirty="0" smtClean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rPr>
            <a:t> Posun termínov do obdobia zimy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800" kern="1200" dirty="0" smtClean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rPr>
            <a:t>Zmeny vo funkciách dotknutých orgánov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800" kern="1200" dirty="0" smtClean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rPr>
            <a:t>Neočakávané prírodné podmienky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800" kern="1200" dirty="0" smtClean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rPr>
            <a:t>Zlyhanie techniky</a:t>
          </a:r>
        </a:p>
      </dsp:txBody>
      <dsp:txXfrm>
        <a:off x="4411207" y="1154759"/>
        <a:ext cx="4107939" cy="27618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#1" minVer="12.0">
  <dgm:title val=""/>
  <dgm:desc val=""/>
  <dgm:catLst>
    <dgm:cat type="process" pri="9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</dgm:varLst>
    <dgm:alg type="composite">
      <dgm:param type="vertAlign" val="none"/>
      <dgm:param type="horzAlign" val="none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/>
          </dgm:shape>
          <dgm:presOf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val="250"/>
                <dgm:constr type="h" val="250"/>
                <dgm:constr type="l" for="ch" forName="textBox1" refType="w" fact="0.43525"/>
                <dgm:constr type="t" for="ch" forName="textBox1" refType="h" fact="0.41625"/>
                <dgm:constr type="w" for="ch" forName="textBox1" refType="w" fact="0.4"/>
                <dgm:constr type="h" for="ch" forName="textBox1" refType="h" fact="0.4"/>
                <dgm:constr type="ctrX" for="ch" forName="bullet1" refType="l" refFor="ch" refForName="textBox1"/>
                <dgm:constr type="ctrY" for="ch" forName="bullet1" refType="t" refFor="ch" refForName="textBox1"/>
                <dgm:constr type="w" for="ch" forName="bullet1" refType="w" fact="0.0325"/>
                <dgm:constr type="h" for="ch" forName="bullet1" refType="w" refFor="ch" refForName="bullet1"/>
                <dgm:constr type="primFontSz" for="ch" ptType="node" val="36"/>
                <dgm:constr type="primFontSz" for="ch" ptType="node" op="equ"/>
              </dgm:constrLst>
              <dgm:forEach name="Name5" axis="ch" ptType="node" cnt="1"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w" val="250"/>
                    <dgm:constr type="h" val="250"/>
                    <dgm:constr type="primFontSz" val="36"/>
                  </dgm:constrLst>
                  <dgm:ruleLst>
                    <dgm:rule type="primFontSz" val="2" fact="NaN" max="NaN"/>
                  </dgm:ruleLst>
                </dgm:layoutNode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val="250"/>
                <dgm:constr type="h" val="250"/>
                <dgm:constr type="l" for="ch" forName="textBox2a" refType="w" fact="0.2735"/>
                <dgm:constr type="t" for="ch" forName="textBox2a" refType="h" fact="0.5565"/>
                <dgm:constr type="w" for="ch" forName="textBox2a" refType="w" fact="0.325"/>
                <dgm:constr type="h" for="ch" forName="textBox2a" refType="h" fact="0.4"/>
                <dgm:constr type="ctrX" for="ch" forName="bullet2a" refType="l" refFor="ch" refForName="textBox2a"/>
                <dgm:constr type="ctrY" for="ch" forName="bullet2a" refType="t" refFor="ch" refForName="textBox2a"/>
                <dgm:constr type="w" for="ch" forName="bullet2a" refType="w" fact="0.025"/>
                <dgm:constr type="h" for="ch" forName="bullet2a" refType="w" refFor="ch" refForName="bullet2a"/>
                <dgm:constr type="l" for="ch" forName="textBox2b" refType="w" fact="0.6145"/>
                <dgm:constr type="t" for="ch" forName="textBox2b" refType="h" fact="0.3085"/>
                <dgm:constr type="w" for="ch" forName="textBox2b" refType="w" fact="0.325"/>
                <dgm:constr type="h" for="ch" forName="textBox2b" refType="h" fact="0.4"/>
                <dgm:constr type="ctrX" for="ch" forName="bullet2b" refType="l" refFor="ch" refForName="textBox2b"/>
                <dgm:constr type="ctrY" for="ch" forName="bullet2b" refType="t" refFor="ch" refForName="textBox2b"/>
                <dgm:constr type="w" for="ch" forName="bullet2b" refType="w" fact="0.035"/>
                <dgm:constr type="h" for="ch" forName="bullet2b" refType="w" refFor="ch" refForName="bullet2b"/>
                <dgm:constr type="primFontSz" for="ch" ptType="node" val="36"/>
                <dgm:constr type="primFontSz" for="ch" ptType="node" op="equ"/>
              </dgm:constrLst>
              <dgm:forEach name="Name7" axis="ch" ptType="node" cnt="1">
                <dgm:layoutNode name="textBox2a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w" val="250"/>
                    <dgm:constr type="h" val="250"/>
                    <dgm:constr type="primFontSz" val="36"/>
                  </dgm:constrLst>
                  <dgm:ruleLst>
                    <dgm:rule type="primFontSz" val="2" fact="NaN" max="NaN"/>
                  </dgm:ruleLst>
                </dgm:layoutNode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</dgm:layoutNode>
              </dgm:forEach>
              <dgm:forEach name="Name8" axis="ch" ptType="node" st="2" cnt="1">
                <dgm:layoutNode name="textBox2b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w" val="250"/>
                    <dgm:constr type="h" val="250"/>
                    <dgm:constr type="primFontSz" val="36"/>
                  </dgm:constrLst>
                  <dgm:ruleLst>
                    <dgm:rule type="primFontSz" val="2" fact="NaN" max="NaN"/>
                  </dgm:ruleLst>
                </dgm:layoutNode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</dgm:layoutNode>
              </dgm:forEach>
            </dgm:layoutNode>
          </dgm:if>
          <dgm:if name="Name9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val="250"/>
                <dgm:constr type="h" val="250"/>
                <dgm:constr type="l" for="ch" forName="textBox3a" refType="w" fact="0.176"/>
                <dgm:constr type="t" for="ch" forName="textBox3a" refType="h" fact="0.668"/>
                <dgm:constr type="w" for="ch" forName="textBox3a" refType="w" fact="0.25"/>
                <dgm:constr type="h" for="ch" forName="textBox3a" refType="h" fact="0.26"/>
                <dgm:constr type="ctrX" for="ch" forName="bullet3a" refType="l" refFor="ch" refForName="textBox3a"/>
                <dgm:constr type="ctrY" for="ch" forName="bullet3a" refType="t" refFor="ch" refForName="textBox3a"/>
                <dgm:constr type="w" for="ch" forName="bullet3a" refType="w" fact="0.02"/>
                <dgm:constr type="h" for="ch" forName="bullet3a" refType="w" refFor="ch" refForName="bullet3a"/>
                <dgm:constr type="l" for="ch" forName="textBox3b" refType="w" fact="0.43525"/>
                <dgm:constr type="t" for="ch" forName="textBox3b" refType="h" fact="0.41625"/>
                <dgm:constr type="w" for="ch" forName="textBox3b" refType="w" fact="0.25"/>
                <dgm:constr type="h" for="ch" forName="textBox3b" refType="h" fact="0.26"/>
                <dgm:constr type="ctrX" for="ch" forName="bullet3b" refType="l" refFor="ch" refForName="textBox3b"/>
                <dgm:constr type="ctrY" for="ch" forName="bullet3b" refType="t" refFor="ch" refForName="textBox3b"/>
                <dgm:constr type="w" for="ch" forName="bullet3b" refType="w" fact="0.0325"/>
                <dgm:constr type="h" for="ch" forName="bullet3b" refType="w" refFor="ch" refForName="bullet3b"/>
                <dgm:constr type="l" for="ch" forName="textBox3c" refType="w" fact="0.73675"/>
                <dgm:constr type="t" for="ch" forName="textBox3c" refType="h" fact="0.25475"/>
                <dgm:constr type="w" for="ch" forName="textBox3c" refType="w" fact="0.25"/>
                <dgm:constr type="h" for="ch" forName="textBox3c" refType="h" fact="0.26"/>
                <dgm:constr type="ctrX" for="ch" forName="bullet3c" refType="l" refFor="ch" refForName="textBox3c"/>
                <dgm:constr type="ctrY" for="ch" forName="bullet3c" refType="t" refFor="ch" refForName="textBox3c"/>
                <dgm:constr type="w" for="ch" forName="bullet3c" refType="w" fact="0.0375"/>
                <dgm:constr type="h" for="ch" forName="bullet3c" refType="w" refFor="ch" refForName="bullet3c"/>
                <dgm:constr type="primFontSz" for="ch" ptType="node" val="36"/>
                <dgm:constr type="primFontSz" for="ch" ptType="node" op="equ"/>
              </dgm:constrLst>
              <dgm:forEach name="Name10" axis="ch" ptType="node" cnt="1">
                <dgm:layoutNode name="textBox3a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w" val="250"/>
                    <dgm:constr type="h" val="250"/>
                    <dgm:constr type="primFontSz" val="36"/>
                  </dgm:constrLst>
                  <dgm:ruleLst>
                    <dgm:rule type="primFontSz" val="2" fact="NaN" max="NaN"/>
                  </dgm:ruleLst>
                </dgm:layoutNode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</dgm:layoutNode>
              </dgm:forEach>
              <dgm:forEach name="Name11" axis="ch" ptType="node" st="2" cnt="1">
                <dgm:layoutNode name="textBox3b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w" val="250"/>
                    <dgm:constr type="h" val="250"/>
                    <dgm:constr type="primFontSz" val="36"/>
                  </dgm:constrLst>
                  <dgm:ruleLst>
                    <dgm:rule type="primFontSz" val="2" fact="NaN" max="NaN"/>
                  </dgm:ruleLst>
                </dgm:layoutNode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</dgm:layoutNode>
              </dgm:forEach>
              <dgm:forEach name="Name12" axis="ch" ptType="node" st="3" cnt="1">
                <dgm:layoutNode name="textBox3c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w" val="250"/>
                    <dgm:constr type="h" val="250"/>
                    <dgm:constr type="primFontSz" val="36"/>
                  </dgm:constrLst>
                  <dgm:ruleLst>
                    <dgm:rule type="primFontSz" val="2" fact="NaN" max="NaN"/>
                  </dgm:ruleLst>
                </dgm:layoutNode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</dgm:layoutNode>
              </dgm:forEach>
            </dgm:layoutNode>
          </dgm:if>
          <dgm:if name="Name13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val="250"/>
                <dgm:constr type="h" val="250"/>
                <dgm:constr type="l" for="ch" forName="textBox4a" refType="w" fact="0.139"/>
                <dgm:constr type="t" for="ch" forName="textBox4a" refType="h" fact="0.72"/>
                <dgm:constr type="w" for="ch" forName="textBox4a" refType="w" fact="0.175"/>
                <dgm:constr type="h" for="ch" forName="textBox4a" refType="h" fact="0.26"/>
                <dgm:constr type="ctrX" for="ch" forName="bullet4a" refType="l" refFor="ch" refForName="textBox4a"/>
                <dgm:constr type="ctrY" for="ch" forName="bullet4a" refType="t" refFor="ch" refForName="textBox4a"/>
                <dgm:constr type="w" for="ch" forName="bullet4a" refType="w" fact="0.02"/>
                <dgm:constr type="h" for="ch" forName="bullet4a" refType="w" refFor="ch" refForName="bullet4a"/>
                <dgm:constr type="l" for="ch" forName="textBox4b" refType="w" fact="0.33075"/>
                <dgm:constr type="t" for="ch" forName="textBox4b" refType="h" fact="0.49775"/>
                <dgm:constr type="w" for="ch" forName="textBox4b" refType="w" fact="0.175"/>
                <dgm:constr type="h" for="ch" forName="textBox4b" refType="h" fact="0.26"/>
                <dgm:constr type="ctrX" for="ch" forName="bullet4b" refType="l" refFor="ch" refForName="textBox4b"/>
                <dgm:constr type="ctrY" for="ch" forName="bullet4b" refType="t" refFor="ch" refForName="textBox4b"/>
                <dgm:constr type="w" for="ch" forName="bullet4b" refType="w" fact="0.0275"/>
                <dgm:constr type="h" for="ch" forName="bullet4b" refType="w" refFor="ch" refForName="bullet4b"/>
                <dgm:constr type="l" for="ch" forName="textBox4c" refType="w" fact="0.55925"/>
                <dgm:constr type="t" for="ch" forName="textBox4c" refType="h" fact="0.33325"/>
                <dgm:constr type="w" for="ch" forName="textBox4c" refType="w" fact="0.175"/>
                <dgm:constr type="h" for="ch" forName="textBox4c" refType="h" fact="0.26"/>
                <dgm:constr type="ctrX" for="ch" forName="bullet4c" refType="l" refFor="ch" refForName="textBox4c"/>
                <dgm:constr type="ctrY" for="ch" forName="bullet4c" refType="t" refFor="ch" refForName="textBox4c"/>
                <dgm:constr type="w" for="ch" forName="bullet4c" refType="w" fact="0.0325"/>
                <dgm:constr type="h" for="ch" forName="bullet4c" refType="w" refFor="ch" refForName="bullet4c"/>
                <dgm:constr type="l" for="ch" forName="textBox4d" refType="w" fact="0.79675"/>
                <dgm:constr type="t" for="ch" forName="textBox4d" refType="h" fact="0.23575"/>
                <dgm:constr type="w" for="ch" forName="textBox4d" refType="w" fact="0.175"/>
                <dgm:constr type="h" for="ch" forName="textBox4d" refType="h" fact="0.26"/>
                <dgm:constr type="ctrX" for="ch" forName="bullet4d" refType="l" refFor="ch" refForName="textBox4d"/>
                <dgm:constr type="ctrY" for="ch" forName="bullet4d" refType="t" refFor="ch" refForName="textBox4d"/>
                <dgm:constr type="w" for="ch" forName="bullet4d" refType="w" fact="0.0375"/>
                <dgm:constr type="h" for="ch" forName="bullet4d" refType="w" refFor="ch" refForName="bullet4d"/>
                <dgm:constr type="primFontSz" for="ch" ptType="node" val="36"/>
                <dgm:constr type="primFontSz" for="ch" ptType="node" op="equ"/>
              </dgm:constrLst>
              <dgm:forEach name="Name14" axis="ch" ptType="node" cnt="1">
                <dgm:layoutNode name="textBox4a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w" val="250"/>
                    <dgm:constr type="h" val="250"/>
                    <dgm:constr type="primFontSz" val="36"/>
                  </dgm:constrLst>
                  <dgm:ruleLst>
                    <dgm:rule type="primFontSz" val="2" fact="NaN" max="NaN"/>
                  </dgm:ruleLst>
                </dgm:layoutNode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</dgm:layoutNode>
              </dgm:forEach>
              <dgm:forEach name="Name15" axis="ch" ptType="node" st="2" cnt="1">
                <dgm:layoutNode name="textBox4b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w" val="250"/>
                    <dgm:constr type="h" val="250"/>
                    <dgm:constr type="primFontSz" val="36"/>
                  </dgm:constrLst>
                  <dgm:ruleLst>
                    <dgm:rule type="primFontSz" val="2" fact="NaN" max="NaN"/>
                  </dgm:ruleLst>
                </dgm:layoutNode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</dgm:layoutNode>
              </dgm:forEach>
              <dgm:forEach name="Name16" axis="ch" ptType="node" st="3" cnt="1">
                <dgm:layoutNode name="textBox4c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w" val="250"/>
                    <dgm:constr type="h" val="250"/>
                    <dgm:constr type="primFontSz" val="36"/>
                  </dgm:constrLst>
                  <dgm:ruleLst>
                    <dgm:rule type="primFontSz" val="2" fact="NaN" max="NaN"/>
                  </dgm:ruleLst>
                </dgm:layoutNode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</dgm:layoutNode>
              </dgm:forEach>
              <dgm:forEach name="Name17" axis="ch" ptType="node" st="4" cnt="1">
                <dgm:layoutNode name="textBox4d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w" val="250"/>
                    <dgm:constr type="h" val="250"/>
                    <dgm:constr type="primFontSz" val="36"/>
                  </dgm:constrLst>
                  <dgm:ruleLst>
                    <dgm:rule type="primFontSz" val="2" fact="NaN" max="NaN"/>
                  </dgm:ruleLst>
                </dgm:layoutNode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</dgm:layoutNode>
              </dgm:forEach>
            </dgm:layoutNode>
          </dgm:if>
          <dgm:else name="Name18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val="250"/>
                <dgm:constr type="h" val="250"/>
                <dgm:constr type="l" for="ch" forName="textBox5a" refType="w" fact="0.139"/>
                <dgm:constr type="t" for="ch" forName="textBox5a" refType="h" fact="0.72"/>
                <dgm:constr type="w" for="ch" forName="textBox5a" refType="w" fact="0.125"/>
                <dgm:constr type="h" for="ch" forName="textBox5a" refType="h" fact="0.26"/>
                <dgm:constr type="ctrX" for="ch" forName="bullet5a" refType="l" refFor="ch" refForName="textBox5a"/>
                <dgm:constr type="ctrY" for="ch" forName="bullet5a" refType="t" refFor="ch" refForName="textBox5a"/>
                <dgm:constr type="w" for="ch" forName="bullet5a" refType="w" fact="0.02"/>
                <dgm:constr type="h" for="ch" forName="bullet5a" refType="w" refFor="ch" refForName="bullet5a"/>
                <dgm:constr type="l" for="ch" forName="textBox5b" refType="w" fact="0.2735"/>
                <dgm:constr type="t" for="ch" forName="textBox5b" refType="h" fact="0.5565"/>
                <dgm:constr type="w" for="ch" forName="textBox5b" refType="w" fact="0.125"/>
                <dgm:constr type="h" for="ch" forName="textBox5b" refType="h" fact="0.26"/>
                <dgm:constr type="ctrX" for="ch" forName="bullet5b" refType="l" refFor="ch" refForName="textBox5b"/>
                <dgm:constr type="ctrY" for="ch" forName="bullet5b" refType="t" refFor="ch" refForName="textBox5b"/>
                <dgm:constr type="w" for="ch" forName="bullet5b" refType="w" fact="0.025"/>
                <dgm:constr type="h" for="ch" forName="bullet5b" refType="w" refFor="ch" refForName="bullet5b"/>
                <dgm:constr type="l" for="ch" forName="textBox5c" refType="w" fact="0.43525"/>
                <dgm:constr type="t" for="ch" forName="textBox5c" refType="h" fact="0.41625"/>
                <dgm:constr type="w" for="ch" forName="textBox5c" refType="w" fact="0.125"/>
                <dgm:constr type="h" for="ch" forName="textBox5c" refType="h" fact="0.26"/>
                <dgm:constr type="ctrX" for="ch" forName="bullet5c" refType="l" refFor="ch" refForName="textBox5c"/>
                <dgm:constr type="ctrY" for="ch" forName="bullet5c" refType="t" refFor="ch" refForName="textBox5c"/>
                <dgm:constr type="w" for="ch" forName="bullet5c" refType="w" fact="0.0325"/>
                <dgm:constr type="h" for="ch" forName="bullet5c" refType="w" refFor="ch" refForName="bullet5c"/>
                <dgm:constr type="l" for="ch" forName="textBox5d" refType="w" fact="0.6145"/>
                <dgm:constr type="t" for="ch" forName="textBox5d" refType="h" fact="0.3085"/>
                <dgm:constr type="w" for="ch" forName="textBox5d" refType="w" fact="0.125"/>
                <dgm:constr type="h" for="ch" forName="textBox5d" refType="h" fact="0.26"/>
                <dgm:constr type="ctrX" for="ch" forName="bullet5d" refType="l" refFor="ch" refForName="textBox5d"/>
                <dgm:constr type="ctrY" for="ch" forName="bullet5d" refType="t" refFor="ch" refForName="textBox5d"/>
                <dgm:constr type="w" for="ch" forName="bullet5d" refType="w" fact="0.035"/>
                <dgm:constr type="h" for="ch" forName="bullet5d" refType="w" refFor="ch" refForName="bullet5d"/>
                <dgm:constr type="l" for="ch" forName="textBox5e" refType="w" fact="0.79675"/>
                <dgm:constr type="t" for="ch" forName="textBox5e" refType="h" fact="0.23575"/>
                <dgm:constr type="w" for="ch" forName="textBox5e" refType="w" fact="0.125"/>
                <dgm:constr type="h" for="ch" forName="textBox5e" refType="h" fact="0.26"/>
                <dgm:constr type="ctrX" for="ch" forName="bullet5e" refType="l" refFor="ch" refForName="textBox5e"/>
                <dgm:constr type="ctrY" for="ch" forName="bullet5e" refType="t" refFor="ch" refForName="textBox5e"/>
                <dgm:constr type="w" for="ch" forName="bullet5e" refType="w" fact="0.0375"/>
                <dgm:constr type="h" for="ch" forName="bullet5e" refType="w" refFor="ch" refForName="bullet5e"/>
                <dgm:constr type="primFontSz" for="ch" ptType="node" val="36"/>
                <dgm:constr type="primFontSz" for="ch" ptType="node" op="equ"/>
              </dgm:constrLst>
              <dgm:forEach name="Name19" axis="ch" ptType="node" cnt="1">
                <dgm:layoutNode name="textBox5a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w" val="250"/>
                    <dgm:constr type="h" val="250"/>
                    <dgm:constr type="primFontSz" val="36"/>
                  </dgm:constrLst>
                  <dgm:ruleLst>
                    <dgm:rule type="primFontSz" val="2" fact="NaN" max="NaN"/>
                  </dgm:ruleLst>
                </dgm:layoutNode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</dgm:layoutNode>
              </dgm:forEach>
              <dgm:forEach name="Name20" axis="ch" ptType="node" st="2" cnt="1">
                <dgm:layoutNode name="textBox5b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w" val="250"/>
                    <dgm:constr type="h" val="250"/>
                    <dgm:constr type="primFontSz" val="36"/>
                  </dgm:constrLst>
                  <dgm:ruleLst>
                    <dgm:rule type="primFontSz" val="2" fact="NaN" max="NaN"/>
                  </dgm:ruleLst>
                </dgm:layoutNode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</dgm:layoutNode>
              </dgm:forEach>
              <dgm:forEach name="Name21" axis="ch" ptType="node" st="3" cnt="1">
                <dgm:layoutNode name="textBox5c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w" val="250"/>
                    <dgm:constr type="h" val="250"/>
                    <dgm:constr type="primFontSz" val="36"/>
                  </dgm:constrLst>
                  <dgm:ruleLst>
                    <dgm:rule type="primFontSz" val="2" fact="NaN" max="NaN"/>
                  </dgm:ruleLst>
                </dgm:layoutNode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</dgm:layoutNode>
              </dgm:forEach>
              <dgm:forEach name="Name22" axis="ch" ptType="node" st="4" cnt="1">
                <dgm:layoutNode name="textBox5d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w" val="250"/>
                    <dgm:constr type="h" val="250"/>
                    <dgm:constr type="primFontSz" val="36"/>
                  </dgm:constrLst>
                  <dgm:ruleLst>
                    <dgm:rule type="primFontSz" val="2" fact="NaN" max="NaN"/>
                  </dgm:ruleLst>
                </dgm:layoutNode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</dgm:layoutNode>
              </dgm:forEach>
              <dgm:forEach name="Name23" axis="ch" ptType="node" st="5" cnt="1">
                <dgm:layoutNode name="textBox5e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w" val="250"/>
                    <dgm:constr type="h" val="250"/>
                    <dgm:constr type="primFontSz" val="36"/>
                  </dgm:constrLst>
                  <dgm:ruleLst>
                    <dgm:rule type="primFontSz" val="2" fact="NaN" max="NaN"/>
                  </dgm:ruleLst>
                </dgm:layoutNode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</dgm:layoutNode>
              </dgm:forEach>
            </dgm:layoutNode>
          </dgm:else>
        </dgm:choose>
      </dgm:if>
      <dgm:else name="Name2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#2" minVer="12.0">
  <dgm:title val=""/>
  <dgm:desc val=""/>
  <dgm:catLst>
    <dgm:cat type="process" pri="93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100"/>
    </dgm:constrLst>
    <dgm:forEach name="Name1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2">
          <dgm:if name="Name3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4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</dgm:layoutNode>
        <dgm:layoutNode name="txShp">
          <dgm:varLst>
            <dgm:bulletEnabled val="1"/>
          </dgm:varLst>
          <dgm:alg type="tx"/>
          <dgm:choose name="Name5">
            <dgm:if name="Name6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7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/>
          <dgm:ruleLst>
            <dgm:rule type="primFontSz" val="36" fact="NaN" max="NaN"/>
            <dgm:rule type="primFontSz" val="2" fact="NaN" max="NaN"/>
          </dgm:ruleLst>
        </dgm:layoutNode>
      </dgm:layoutNode>
      <dgm:forEach name="Name8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#1" minVer="12.0">
  <dgm:title val=""/>
  <dgm:desc val=""/>
  <dgm:catLst>
    <dgm:cat type="process" pri="9000"/>
  </dgm:catLst>
  <dgm:sampData>
    <dgm:dataModel>
      <dgm:ptLst>
        <dgm:pt modelId="0" type="doc">
          <dgm:prSet phldr="1"/>
        </dgm:pt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1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1D"/>
        </dgm:alg>
      </dgm:else>
    </dgm:choose>
    <dgm:shape xmlns:r="http://schemas.openxmlformats.org/officeDocument/2006/relationships" r:blip="">
      <dgm:adjLst/>
    </dgm:shape>
    <dgm:constrLst>
      <dgm:constr type="w" for="des" forName="header" refType="w"/>
      <dgm:constr type="h" for="des" forName="header" op="equ" val="10"/>
      <dgm:constr type="w" for="ch" forName="vertFlow" refType="w"/>
      <dgm:constr type="h" for="des" forName="child" op="equ" val="20"/>
      <dgm:constr type="w" for="ch" forName="hSp" refType="w" refFor="des" refForName="header" op="equ" fact="0.14"/>
      <dgm:constr type="primFontSz" for="des" forName="child" op="equ"/>
      <dgm:constr type="primFontSz" for="des" forName="header" op="equ"/>
      <dgm:constr type="primFontSz" for="des" forName="header" refType="primFontSz" refFor="des" refForName="child" op="gte"/>
      <dgm:constr type="primFontSz" for="des" forName="header" refType="primFontSz" refFor="des" refForName="child" op="lte" fact="2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1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1D"/>
            </dgm:alg>
          </dgm:else>
        </dgm:choose>
        <dgm:constrLst>
          <dgm:constr type="w" for="ch" refType="w"/>
        </dgm:constrLst>
        <dgm:ruleLst/>
        <dgm:layoutNode name="header" styleLbl="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primFontSz" val="36"/>
            <dgm:constr type="tMarg" refType="primFontSz" fact="0.32"/>
            <dgm:constr type="bMarg" refType="primFontSz" fact="0.32"/>
          </dgm:constrLst>
          <dgm:ruleLst>
            <dgm:rule type="h" val="INF" fact="NaN" max="NaN"/>
            <dgm:rule type="primFontSz" val="2" fact="NaN" max="NaN"/>
          </dgm:ruleLst>
        </dgm:layoutNode>
        <dgm:layoutNode name="child" styleLbl="alignAccFollowNode1">
          <dgm:varLst>
            <dgm:chPref val="0"/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-2">
            <dgm:adjLst/>
          </dgm:shape>
          <dgm:presOf axis="des" ptType="node"/>
          <dgm:constrLst>
            <dgm:constr type="primFontSz" val="36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  <dgm:rule type="primFontSz" val="2" fact="NaN" max="NaN"/>
          </dgm:ruleLst>
        </dgm:layoutNode>
      </dgm:layoutNode>
      <dgm:choose name="Name8">
        <dgm:if name="Name9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</dgm:layoutNode>
        </dgm:if>
        <dgm:else name="Name10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6#1" minVer="12.0">
  <dgm:title val=""/>
  <dgm:desc val=""/>
  <dgm:catLst>
    <dgm:cat type="relationship" pri="4500"/>
  </dgm:catLst>
  <dgm:sampData>
    <dgm:dataModel>
      <dgm:ptLst>
        <dgm:pt modelId="0" type="doc">
          <dgm:prSet phldr="1"/>
        </dgm:pt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100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36" fact="NaN" max="NaN"/>
            <dgm:rule type="primFontSz" val="2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100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36" fact="NaN" max="NaN"/>
            <dgm:rule type="primFontSz" val="2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#7">
  <dgm:title val="Simple 2"/>
  <dgm:desc val="Simple 2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#10">
  <dgm:title val="Simple 2"/>
  <dgm:desc val="Simple 2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#9">
  <dgm:title val="Simple 2"/>
  <dgm:desc val="Simple 2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#8">
  <dgm:title val="Simple 2"/>
  <dgm:desc val="Simple 2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#11">
  <dgm:title val="Simple 2"/>
  <dgm:desc val="Simple 2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/>
          <a:lstStyle/>
          <a:p>
            <a:fld id="{03170175-C3ED-4C72-B085-79CCCD670CC9}" type="datetimeFigureOut">
              <a:rPr lang="en-US" smtClean="0"/>
              <a:pPr/>
              <a:t>6/18/2013</a:t>
            </a:fld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/>
          <a:lstStyle/>
          <a:p>
            <a:fld id="{92977F1F-E40B-4E53-8E11-28ED506983A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/>
          <a:lstStyle/>
          <a:p>
            <a:fld id="{2D9FB51A-E05F-4494-ADA5-A77EAE266FCF}" type="datetimeFigureOut">
              <a:rPr lang="en-US" smtClean="0"/>
              <a:pPr/>
              <a:t>6/18/2013</a:t>
            </a:fld>
            <a:endParaRPr lang="en-US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anchor="ctr"/>
          <a:lstStyle/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noProof="1" smtClean="0"/>
              <a:t>Click to edit Master text styles</a:t>
            </a:r>
            <a:endParaRPr lang="en-US"/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/>
          <a:lstStyle/>
          <a:p>
            <a:fld id="{13CD1B0D-083E-4DA2-81AD-16B7E971189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noProof="0" dirty="0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6/18/2013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noProof="0" dirty="0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6/18/2013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noProof="0" dirty="0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6/18/2013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noProof="0" dirty="0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6/18/2013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noProof="0" dirty="0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6/18/2013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noProof="0" dirty="0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6/18/2013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noProof="0" dirty="0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6/18/2013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noProof="0" dirty="0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6/18/2013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noProof="0" dirty="0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6/18/2013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noProof="0" dirty="0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6/18/2013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noProof="0" dirty="0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6/18/2013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noProof="0" dirty="0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6/18/2013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noProof="0" dirty="0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6/18/2013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noProof="0" dirty="0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6/18/2013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noProof="0" dirty="0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6/18/2013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noProof="0" dirty="0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6/18/2013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noProof="0" dirty="0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6/18/2013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sk-SK" smtClean="0"/>
              <a:t>Kliknite sem a upravte štýl predlohy nadpisov.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 smtClean="0"/>
              <a:t>Kliknite sem a upravte štýl predlohy podnadpisov.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AB5E-65B2-470F-A90D-8944CCF2250D}" type="datetime2">
              <a:rPr lang="en-US" smtClean="0"/>
              <a:pPr/>
              <a:t>Tuesday, June 18, 2013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4066D-E18E-46CA-ADDB-DC7D9F287FCD}" type="datetime2">
              <a:rPr lang="en-US" smtClean="0"/>
              <a:pPr/>
              <a:t>Tuesday, June 18, 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E5AB2-AD30-4274-ADEE-77A916493B5C}" type="datetime2">
              <a:rPr lang="en-US" smtClean="0"/>
              <a:pPr/>
              <a:t>Tuesday, June 18, 2013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76396-5064-41C5-A285-015EE0047001}" type="datetime2">
              <a:rPr lang="en-US" smtClean="0"/>
              <a:pPr/>
              <a:t>Tuesday, June 18, 2013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sk-SK" noProof="1" smtClean="0"/>
              <a:t>Kliknite sem a upravte štýl predlohy nadpisov.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sk-SK" noProof="1" smtClean="0"/>
              <a:t>Kliknite sem a upravte štýly predlohy textu.</a:t>
            </a:r>
          </a:p>
          <a:p>
            <a:pPr lvl="1"/>
            <a:r>
              <a:rPr lang="sk-SK" noProof="1" smtClean="0"/>
              <a:t>Druhá úroveň</a:t>
            </a:r>
          </a:p>
          <a:p>
            <a:pPr lvl="2"/>
            <a:r>
              <a:rPr lang="sk-SK" noProof="1" smtClean="0"/>
              <a:t>Tretia úroveň</a:t>
            </a:r>
          </a:p>
          <a:p>
            <a:pPr lvl="3"/>
            <a:r>
              <a:rPr lang="sk-SK" noProof="1" smtClean="0"/>
              <a:t>Štvrtá úroveň</a:t>
            </a:r>
          </a:p>
          <a:p>
            <a:pPr lvl="4"/>
            <a:r>
              <a:rPr lang="sk-SK" noProof="1" smtClean="0"/>
              <a:t>Piata úroveň</a:t>
            </a:r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sk-SK" noProof="1" smtClean="0"/>
              <a:t>Kliknite sem a upravte štýly predlohy textu.</a:t>
            </a:r>
          </a:p>
          <a:p>
            <a:pPr lvl="1"/>
            <a:r>
              <a:rPr lang="sk-SK" noProof="1" smtClean="0"/>
              <a:t>Druhá úroveň</a:t>
            </a:r>
          </a:p>
          <a:p>
            <a:pPr lvl="2"/>
            <a:r>
              <a:rPr lang="sk-SK" noProof="1" smtClean="0"/>
              <a:t>Tretia úroveň</a:t>
            </a:r>
          </a:p>
          <a:p>
            <a:pPr lvl="3"/>
            <a:r>
              <a:rPr lang="sk-SK" noProof="1" smtClean="0"/>
              <a:t>Štvrtá úroveň</a:t>
            </a:r>
          </a:p>
          <a:p>
            <a:pPr lvl="4"/>
            <a:r>
              <a:rPr lang="sk-SK" noProof="1" smtClean="0"/>
              <a:t>Piata úroveň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034B0-3E89-40BA-B086-97296A422E36}" type="datetimeFigureOut">
              <a:rPr lang="en-US" smtClean="0"/>
              <a:pPr/>
              <a:t>6/18/2013</a:t>
            </a:fld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4C974-5669-4F4D-B5F7-AEFAF0EB8F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sk-SK" noProof="1" smtClean="0"/>
              <a:t>Kliknite sem a upravte štýl predlohy nadpisov.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sk-SK" noProof="1" smtClean="0"/>
              <a:t>Kliknite sem a upravte štýly predlohy textu.</a:t>
            </a:r>
          </a:p>
          <a:p>
            <a:pPr lvl="1"/>
            <a:r>
              <a:rPr lang="sk-SK" noProof="1" smtClean="0"/>
              <a:t>Druhá úroveň</a:t>
            </a:r>
          </a:p>
          <a:p>
            <a:pPr lvl="2"/>
            <a:r>
              <a:rPr lang="sk-SK" noProof="1" smtClean="0"/>
              <a:t>Tretia úroveň</a:t>
            </a:r>
          </a:p>
          <a:p>
            <a:pPr lvl="3"/>
            <a:r>
              <a:rPr lang="sk-SK" noProof="1" smtClean="0"/>
              <a:t>Štvrtá úroveň</a:t>
            </a:r>
          </a:p>
          <a:p>
            <a:pPr lvl="4"/>
            <a:r>
              <a:rPr lang="sk-SK" noProof="1" smtClean="0"/>
              <a:t>Piata úroveň</a:t>
            </a:r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034B0-3E89-40BA-B086-97296A422E36}" type="datetimeFigureOut">
              <a:rPr lang="en-US" smtClean="0"/>
              <a:pPr/>
              <a:t>6/18/2013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4C974-5669-4F4D-B5F7-AEFAF0EB8F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Nadpis a 2 stĺpce tex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sk-SK" noProof="1" smtClean="0"/>
              <a:t>Kliknite sem a upravte štýl predlohy nadpisov.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sk-SK" noProof="1" smtClean="0"/>
              <a:t>Kliknite sem a upravte štýly predlohy textu.</a:t>
            </a:r>
          </a:p>
          <a:p>
            <a:pPr lvl="1"/>
            <a:r>
              <a:rPr lang="sk-SK" noProof="1" smtClean="0"/>
              <a:t>Druhá úroveň</a:t>
            </a:r>
          </a:p>
          <a:p>
            <a:pPr lvl="2"/>
            <a:r>
              <a:rPr lang="sk-SK" noProof="1" smtClean="0"/>
              <a:t>Tretia úroveň</a:t>
            </a:r>
          </a:p>
          <a:p>
            <a:pPr lvl="3"/>
            <a:r>
              <a:rPr lang="sk-SK" noProof="1" smtClean="0"/>
              <a:t>Štvrtá úroveň</a:t>
            </a:r>
          </a:p>
          <a:p>
            <a:pPr lvl="4"/>
            <a:r>
              <a:rPr lang="sk-SK" noProof="1" smtClean="0"/>
              <a:t>Piata úroveň</a:t>
            </a:r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sk-SK" noProof="1" smtClean="0"/>
              <a:t>Kliknite sem a upravte štýly predlohy textu.</a:t>
            </a:r>
          </a:p>
          <a:p>
            <a:pPr lvl="1"/>
            <a:r>
              <a:rPr lang="sk-SK" noProof="1" smtClean="0"/>
              <a:t>Druhá úroveň</a:t>
            </a:r>
          </a:p>
          <a:p>
            <a:pPr lvl="2"/>
            <a:r>
              <a:rPr lang="sk-SK" noProof="1" smtClean="0"/>
              <a:t>Tretia úroveň</a:t>
            </a:r>
          </a:p>
          <a:p>
            <a:pPr lvl="3"/>
            <a:r>
              <a:rPr lang="sk-SK" noProof="1" smtClean="0"/>
              <a:t>Štvrtá úroveň</a:t>
            </a:r>
          </a:p>
          <a:p>
            <a:pPr lvl="4"/>
            <a:r>
              <a:rPr lang="sk-SK" noProof="1" smtClean="0"/>
              <a:t>Piata úroveň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034B0-3E89-40BA-B086-97296A422E36}" type="datetimeFigureOut">
              <a:rPr lang="en-US" smtClean="0"/>
              <a:pPr/>
              <a:t>6/18/2013</a:t>
            </a:fld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4C974-5669-4F4D-B5F7-AEFAF0EB8F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>
              <a:defRPr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l"/>
            <a:fld id="{4C8A7A92-D244-4C94-97DC-00C50A8E32A7}" type="datetime2">
              <a:rPr lang="en-US" smtClean="0"/>
              <a:pPr algn="l"/>
              <a:t>Tuesday, June 18, 2013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>
              <a:defRPr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r"/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>
              <a:defRPr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F7A2BDD-D331-44F0-96AA-4FB4ED497064}" type="slidenum">
              <a:rPr lang="en-US" smtClean="0">
                <a:solidFill>
                  <a:schemeClr val="accent1">
                    <a:shade val="7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</p:sldLayoutIdLst>
  <p:txStyles>
    <p:titleStyle>
      <a:lvl1pPr algn="l" rtl="0" eaLnBrk="1" latinLnBrk="0" hangingPunct="1">
        <a:spcBef>
          <a:spcPct val="0"/>
        </a:spcBef>
        <a:buNone/>
        <a:defRPr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ctrTitle"/>
          </p:nvPr>
        </p:nvSpPr>
        <p:spPr>
          <a:xfrm>
            <a:off x="323528" y="2852937"/>
            <a:ext cx="8458200" cy="864096"/>
          </a:xfrm>
        </p:spPr>
        <p:txBody>
          <a:bodyPr/>
          <a:lstStyle/>
          <a:p>
            <a:pPr algn="ctr"/>
            <a:r>
              <a:rPr lang="sk-SK" sz="3600" kern="1200" cap="all" baseline="0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Prehľad CEZHRANIČNÉHO projektu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subTitle" idx="1"/>
          </p:nvPr>
        </p:nvSpPr>
        <p:spPr>
          <a:xfrm>
            <a:off x="395536" y="3573016"/>
            <a:ext cx="8458200" cy="1224136"/>
          </a:xfrm>
        </p:spPr>
        <p:txBody>
          <a:bodyPr>
            <a:normAutofit fontScale="85000" lnSpcReduction="10000"/>
          </a:bodyPr>
          <a:lstStyle/>
          <a:p>
            <a:r>
              <a:rPr lang="sk-SK" b="1" dirty="0" smtClean="0">
                <a:latin typeface="Arial" pitchFamily="34" charset="0"/>
                <a:cs typeface="Arial" pitchFamily="34" charset="0"/>
              </a:rPr>
              <a:t>Dobudovanie dopravnej infraštruktúry Horné Srnie/</a:t>
            </a:r>
            <a:r>
              <a:rPr lang="sk-SK" b="1" dirty="0" err="1" smtClean="0">
                <a:latin typeface="Arial" pitchFamily="34" charset="0"/>
                <a:cs typeface="Arial" pitchFamily="34" charset="0"/>
              </a:rPr>
              <a:t>Brumov-Bylnice</a:t>
            </a:r>
            <a:r>
              <a:rPr lang="sk-SK" b="1" dirty="0" smtClean="0">
                <a:latin typeface="Arial" pitchFamily="34" charset="0"/>
                <a:cs typeface="Arial" pitchFamily="34" charset="0"/>
              </a:rPr>
              <a:t> 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r>
              <a:rPr lang="sk-SK" sz="2400" kern="1200" dirty="0" smtClean="0">
                <a:solidFill>
                  <a:schemeClr val="tx2">
                    <a:shade val="75000"/>
                  </a:schemeClr>
                </a:solidFill>
                <a:latin typeface="Arial" pitchFamily="34" charset="0"/>
                <a:cs typeface="Arial" pitchFamily="34" charset="0"/>
              </a:rPr>
              <a:t>Trenčianska regionálna rozvojová agentúra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sk-SK" sz="2400" kern="1200" dirty="0" smtClean="0">
                <a:solidFill>
                  <a:schemeClr val="tx2">
                    <a:shade val="75000"/>
                  </a:schemeClr>
                </a:solidFill>
                <a:latin typeface="Arial" pitchFamily="34" charset="0"/>
                <a:cs typeface="Arial" pitchFamily="34" charset="0"/>
              </a:rPr>
              <a:t>Ing. Stanislav </a:t>
            </a:r>
            <a:r>
              <a:rPr lang="sk-SK" sz="2400" kern="1200" dirty="0" err="1" smtClean="0">
                <a:solidFill>
                  <a:schemeClr val="tx2">
                    <a:shade val="75000"/>
                  </a:schemeClr>
                </a:solidFill>
                <a:latin typeface="Arial" pitchFamily="34" charset="0"/>
                <a:cs typeface="Arial" pitchFamily="34" charset="0"/>
              </a:rPr>
              <a:t>Dreisig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395536" y="609329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Kroměříž   14.6.2013</a:t>
            </a:r>
            <a:endParaRPr lang="sk-SK" dirty="0"/>
          </a:p>
        </p:txBody>
      </p:sp>
      <p:pic>
        <p:nvPicPr>
          <p:cNvPr id="6" name="Obrázok 5" descr="logo_trra_new_gif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1556792"/>
            <a:ext cx="1547635" cy="1296144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332656"/>
            <a:ext cx="7137792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Hlavné prekážky 2/2</a:t>
            </a:r>
            <a:endParaRPr lang="en-US" dirty="0"/>
          </a:p>
        </p:txBody>
      </p:sp>
      <p:sp>
        <p:nvSpPr>
          <p:cNvPr id="21" name="Rectangle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sk-SK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Pôvodné dohody </a:t>
            </a:r>
            <a:r>
              <a:rPr lang="sk-SK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 vedením jednej spoločnosti, v zmysle „štrk za úpravu koryta“ sa po výmene na vedúcich postoch nedodržali a za štrk bolo potrebné platiť.</a:t>
            </a:r>
          </a:p>
          <a:p>
            <a:pPr>
              <a:buNone/>
            </a:pPr>
            <a:endParaRPr lang="sk-SK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k-SK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Pri obchádzaní </a:t>
            </a:r>
            <a:r>
              <a:rPr lang="sk-SK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prírodnej prekážky </a:t>
            </a:r>
            <a:r>
              <a:rPr lang="sk-SK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došlo k navýšeniu presunu zeminy a nárastu nákladov.</a:t>
            </a:r>
          </a:p>
          <a:p>
            <a:pPr>
              <a:buNone/>
            </a:pPr>
            <a:endParaRPr lang="sk-SK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k-SK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Posun termínov bol vyvolaný aj </a:t>
            </a:r>
            <a:r>
              <a:rPr lang="sk-SK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predĺžením schvaľovacích proceso</a:t>
            </a:r>
            <a:r>
              <a:rPr lang="sk-SK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 na Riadiacom orgáne a následne sa práce ocitli v zimnom období.</a:t>
            </a:r>
          </a:p>
          <a:p>
            <a:pPr>
              <a:buNone/>
            </a:pPr>
            <a:endParaRPr lang="sk-SK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k-SK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Všetky náklady </a:t>
            </a:r>
            <a:r>
              <a:rPr lang="sk-SK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naviac</a:t>
            </a:r>
            <a:r>
              <a:rPr lang="sk-SK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musí znášať VP projektu 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>
            <a:spLocks noGrp="1"/>
          </p:cNvSpPr>
          <p:nvPr>
            <p:ph type="title"/>
          </p:nvPr>
        </p:nvSpPr>
        <p:spPr>
          <a:xfrm>
            <a:off x="179512" y="457200"/>
            <a:ext cx="8812088" cy="838200"/>
          </a:xfrm>
        </p:spPr>
        <p:txBody>
          <a:bodyPr>
            <a:normAutofit/>
          </a:bodyPr>
          <a:lstStyle/>
          <a:p>
            <a:r>
              <a:rPr lang="sk-SK" dirty="0" smtClean="0"/>
              <a:t>vplyv prekážok pri implementácii</a:t>
            </a:r>
            <a:endParaRPr lang="en-US" dirty="0"/>
          </a:p>
        </p:txBody>
      </p:sp>
      <p:sp>
        <p:nvSpPr>
          <p:cNvPr id="21" name="Rectangle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sk-SK" sz="2800" b="1" kern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Pôvodný harmonogram</a:t>
            </a:r>
          </a:p>
          <a:p>
            <a:pPr>
              <a:buNone/>
            </a:pPr>
            <a:r>
              <a:rPr lang="sk-SK" sz="28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sk-SK" sz="2000" dirty="0" smtClean="0">
                <a:latin typeface="Arial" pitchFamily="34" charset="0"/>
                <a:cs typeface="Arial" pitchFamily="34" charset="0"/>
              </a:rPr>
              <a:t>Zahájenie projektu 1.8.2010</a:t>
            </a:r>
          </a:p>
          <a:p>
            <a:pPr>
              <a:buNone/>
            </a:pPr>
            <a:r>
              <a:rPr lang="sk-SK" sz="2000" dirty="0" smtClean="0">
                <a:latin typeface="Arial" pitchFamily="34" charset="0"/>
                <a:cs typeface="Arial" pitchFamily="34" charset="0"/>
              </a:rPr>
              <a:t>	Ukončenie projektu </a:t>
            </a:r>
            <a:r>
              <a:rPr lang="sk-SK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31.12.2011</a:t>
            </a:r>
          </a:p>
          <a:p>
            <a:pPr>
              <a:buNone/>
            </a:pPr>
            <a:r>
              <a:rPr lang="sk-SK" sz="2800" b="1" dirty="0" smtClean="0">
                <a:latin typeface="Arial" pitchFamily="34" charset="0"/>
                <a:cs typeface="Arial" pitchFamily="34" charset="0"/>
              </a:rPr>
              <a:t>Upravený harmonogram</a:t>
            </a:r>
          </a:p>
          <a:p>
            <a:pPr>
              <a:buNone/>
            </a:pPr>
            <a:r>
              <a:rPr lang="sk-SK" sz="28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sk-SK" sz="2000" dirty="0" smtClean="0">
                <a:latin typeface="Arial" pitchFamily="34" charset="0"/>
                <a:cs typeface="Arial" pitchFamily="34" charset="0"/>
              </a:rPr>
              <a:t>Zahájenie projektu 1.8.2010</a:t>
            </a:r>
          </a:p>
          <a:p>
            <a:pPr>
              <a:buNone/>
            </a:pPr>
            <a:r>
              <a:rPr lang="sk-SK" sz="2000" dirty="0" smtClean="0">
                <a:latin typeface="Arial" pitchFamily="34" charset="0"/>
                <a:cs typeface="Arial" pitchFamily="34" charset="0"/>
              </a:rPr>
              <a:t>	Ukončenie projektu </a:t>
            </a:r>
            <a:r>
              <a:rPr lang="sk-SK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30.6.2012</a:t>
            </a:r>
          </a:p>
          <a:p>
            <a:pPr>
              <a:buNone/>
            </a:pPr>
            <a:endParaRPr lang="sk-SK" sz="2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k-SK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Predĺženie projektu o 6 mesiacov !!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Čo sa projektom dosiahlo ?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251520" y="1628800"/>
            <a:ext cx="8686800" cy="4536504"/>
          </a:xfrm>
        </p:spPr>
        <p:txBody>
          <a:bodyPr>
            <a:normAutofit fontScale="62500" lnSpcReduction="20000"/>
          </a:bodyPr>
          <a:lstStyle/>
          <a:p>
            <a:pPr marL="363538" indent="-363538">
              <a:buFont typeface="Wingdings" pitchFamily="2" charset="2"/>
              <a:buChar char="Ø"/>
            </a:pPr>
            <a:r>
              <a:rPr lang="sk-SK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Zlepšenie dopravnej obslužnosti pohraničia Horné Srnie/</a:t>
            </a:r>
            <a:r>
              <a:rPr lang="sk-SK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Brumov-Bylnice</a:t>
            </a:r>
            <a:r>
              <a:rPr lang="sk-SK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363538" indent="-363538">
              <a:buFont typeface="Wingdings" pitchFamily="2" charset="2"/>
              <a:buChar char="Ø"/>
            </a:pPr>
            <a:r>
              <a:rPr lang="sk-SK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Vytvorenie alternatívneho dopravného ťahu k štátnej ceste (funkčné brody)</a:t>
            </a:r>
          </a:p>
          <a:p>
            <a:pPr marL="363538" indent="-363538">
              <a:buFont typeface="Wingdings" pitchFamily="2" charset="2"/>
              <a:buChar char="Ø"/>
            </a:pPr>
            <a:r>
              <a:rPr lang="sk-SK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Dostupnosť bodov územia dôležitých z hľadiska ochrany územia (požiare)</a:t>
            </a:r>
          </a:p>
          <a:p>
            <a:pPr marL="363538" indent="-363538">
              <a:buFont typeface="Wingdings" pitchFamily="2" charset="2"/>
              <a:buChar char="Ø"/>
            </a:pPr>
            <a:r>
              <a:rPr lang="sk-SK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Zvýšenie bezpečnosti v pohraničí žijúceho obyvateľstva a návštevníkov pohraničia (požiare, zdravotnícka pomoc)</a:t>
            </a:r>
          </a:p>
          <a:p>
            <a:pPr marL="363538" indent="-363538">
              <a:buFont typeface="Wingdings" pitchFamily="2" charset="2"/>
              <a:buChar char="Ø"/>
            </a:pPr>
            <a:r>
              <a:rPr lang="sk-SK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Zlepšenie ochrany pohraničného územia ako i lokality podliehajúcej ochrane NATURA</a:t>
            </a:r>
          </a:p>
          <a:p>
            <a:pPr marL="363538" indent="-363538">
              <a:buFont typeface="Wingdings" pitchFamily="2" charset="2"/>
              <a:buChar char="Ø"/>
            </a:pPr>
            <a:r>
              <a:rPr lang="sk-SK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Zlepšenie dostupnosti atraktívnych miest pohraničia z hľadiska turizmu a vodných zdrojov(lyžiarske stredisko, prameň, rieka)</a:t>
            </a:r>
          </a:p>
          <a:p>
            <a:pPr marL="363538" indent="-363538">
              <a:buFont typeface="Wingdings" pitchFamily="2" charset="2"/>
              <a:buChar char="Ø"/>
            </a:pPr>
            <a:r>
              <a:rPr lang="sk-SK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Zvýšenie atraktivity pohraničného regiónu (stretnutia obyvateľov)</a:t>
            </a:r>
          </a:p>
          <a:p>
            <a:pPr marL="363538" indent="-363538">
              <a:buFont typeface="Wingdings" pitchFamily="2" charset="2"/>
              <a:buChar char="Ø"/>
            </a:pPr>
            <a:r>
              <a:rPr lang="sk-SK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Zlepšenie kvality života obyvateľstva žijúceho v pohraničí (</a:t>
            </a:r>
            <a:r>
              <a:rPr lang="sk-SK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in-line</a:t>
            </a:r>
            <a:r>
              <a:rPr lang="sk-SK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sk-SK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cyklo</a:t>
            </a:r>
            <a:r>
              <a:rPr lang="sk-SK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lyže)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fotodokumentácia</a:t>
            </a:r>
            <a:endParaRPr lang="en-US" dirty="0"/>
          </a:p>
        </p:txBody>
      </p:sp>
      <p:sp>
        <p:nvSpPr>
          <p:cNvPr id="21" name="Rectangle 3"/>
          <p:cNvSpPr>
            <a:spLocks noGrp="1"/>
          </p:cNvSpPr>
          <p:nvPr>
            <p:ph type="body" idx="1"/>
          </p:nvPr>
        </p:nvSpPr>
        <p:spPr>
          <a:xfrm>
            <a:off x="304800" y="1412776"/>
            <a:ext cx="8686800" cy="5112568"/>
          </a:xfrm>
        </p:spPr>
        <p:txBody>
          <a:bodyPr/>
          <a:lstStyle/>
          <a:p>
            <a:r>
              <a:rPr lang="sk-SK" dirty="0" smtClean="0"/>
              <a:t>Budovanie cesty - SK</a:t>
            </a:r>
          </a:p>
          <a:p>
            <a:endParaRPr lang="en-US" dirty="0"/>
          </a:p>
        </p:txBody>
      </p:sp>
      <p:pic>
        <p:nvPicPr>
          <p:cNvPr id="5" name="Obrázok 4" descr="DSC035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132856"/>
            <a:ext cx="4680520" cy="3510390"/>
          </a:xfrm>
          <a:prstGeom prst="rect">
            <a:avLst/>
          </a:prstGeom>
        </p:spPr>
      </p:pic>
      <p:pic>
        <p:nvPicPr>
          <p:cNvPr id="6" name="Obrázok 5" descr="DSC036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144" y="2852936"/>
            <a:ext cx="2790311" cy="37204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fotodokumentácia</a:t>
            </a:r>
            <a:endParaRPr lang="en-US" dirty="0"/>
          </a:p>
        </p:txBody>
      </p:sp>
      <p:sp>
        <p:nvSpPr>
          <p:cNvPr id="21" name="Rectangle 3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899174"/>
          </a:xfrm>
        </p:spPr>
        <p:txBody>
          <a:bodyPr/>
          <a:lstStyle/>
          <a:p>
            <a:r>
              <a:rPr lang="sk-SK" sz="32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Brody cez rieku - SK</a:t>
            </a:r>
          </a:p>
          <a:p>
            <a:endParaRPr lang="en-US" dirty="0"/>
          </a:p>
        </p:txBody>
      </p:sp>
      <p:pic>
        <p:nvPicPr>
          <p:cNvPr id="4" name="Obrázok 3" descr="DSC0357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132856"/>
            <a:ext cx="3840427" cy="2880320"/>
          </a:xfrm>
          <a:prstGeom prst="rect">
            <a:avLst/>
          </a:prstGeom>
        </p:spPr>
      </p:pic>
      <p:pic>
        <p:nvPicPr>
          <p:cNvPr id="5" name="Obrázok 4" descr="DSC057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3968" y="3068960"/>
            <a:ext cx="4680520" cy="35103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fotodokumentácia</a:t>
            </a:r>
            <a:endParaRPr lang="en-US" dirty="0"/>
          </a:p>
        </p:txBody>
      </p:sp>
      <p:sp>
        <p:nvSpPr>
          <p:cNvPr id="2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sz="32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Úprava koryta rieky - SK</a:t>
            </a:r>
          </a:p>
          <a:p>
            <a:endParaRPr lang="en-US" dirty="0"/>
          </a:p>
        </p:txBody>
      </p:sp>
      <p:pic>
        <p:nvPicPr>
          <p:cNvPr id="4" name="Obrázok 3" descr="DSC0509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348880"/>
            <a:ext cx="3923928" cy="2942946"/>
          </a:xfrm>
          <a:prstGeom prst="rect">
            <a:avLst/>
          </a:prstGeom>
        </p:spPr>
      </p:pic>
      <p:pic>
        <p:nvPicPr>
          <p:cNvPr id="5" name="Obrázok 4" descr="DSC0508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1960" y="2996952"/>
            <a:ext cx="4764021" cy="3573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fotodokumentácia</a:t>
            </a:r>
            <a:endParaRPr lang="en-US" dirty="0"/>
          </a:p>
        </p:txBody>
      </p:sp>
      <p:sp>
        <p:nvSpPr>
          <p:cNvPr id="2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sz="32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Priestory u HCP – CZ</a:t>
            </a:r>
          </a:p>
          <a:p>
            <a:endParaRPr lang="sk-SK" sz="3200" kern="1200" dirty="0" smtClean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pic>
        <p:nvPicPr>
          <p:cNvPr id="6" name="Obrázok 5" descr="DSC015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132856"/>
            <a:ext cx="4139952" cy="3104964"/>
          </a:xfrm>
          <a:prstGeom prst="rect">
            <a:avLst/>
          </a:prstGeom>
        </p:spPr>
      </p:pic>
      <p:pic>
        <p:nvPicPr>
          <p:cNvPr id="7" name="Obrázok 6" descr="DSC0156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429000"/>
            <a:ext cx="4248472" cy="31863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Ďakujem za pozornosť </a:t>
            </a:r>
            <a:r>
              <a:rPr lang="sk-SK" dirty="0" smtClean="0">
                <a:sym typeface="Wingdings" pitchFamily="2" charset="2"/>
              </a:rPr>
              <a:t></a:t>
            </a:r>
            <a:endParaRPr lang="en-US" dirty="0"/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sk-SK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Stanislav </a:t>
            </a:r>
            <a:r>
              <a:rPr lang="sk-SK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Dreisig</a:t>
            </a:r>
            <a:endParaRPr lang="sk-SK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sk-SK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Trenčianska regionálna rozvojová agentúra</a:t>
            </a:r>
          </a:p>
          <a:p>
            <a:pPr algn="ctr">
              <a:buNone/>
            </a:pPr>
            <a:r>
              <a:rPr lang="sk-SK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Opatovská 23</a:t>
            </a:r>
          </a:p>
          <a:p>
            <a:pPr algn="ctr">
              <a:buNone/>
            </a:pPr>
            <a:r>
              <a:rPr lang="sk-SK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911 01 Trenčín</a:t>
            </a:r>
          </a:p>
          <a:p>
            <a:pPr algn="ctr">
              <a:buNone/>
            </a:pPr>
            <a:r>
              <a:rPr lang="sk-SK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tel</a:t>
            </a:r>
            <a:r>
              <a:rPr lang="sk-SK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+421 32 744 45 79</a:t>
            </a:r>
          </a:p>
          <a:p>
            <a:pPr algn="ctr">
              <a:buNone/>
            </a:pPr>
            <a:r>
              <a:rPr lang="sk-SK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www.trra.sk</a:t>
            </a:r>
            <a:endParaRPr lang="sk-SK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sk-SK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9661" y="5373216"/>
            <a:ext cx="6489721" cy="851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ZÁMER</a:t>
            </a:r>
            <a:r>
              <a:rPr lang="sk-SK" sz="3600" kern="1200" cap="all" baseline="0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 projektu</a:t>
            </a:r>
            <a:endParaRPr lang="en-US" dirty="0"/>
          </a:p>
        </p:txBody>
      </p:sp>
      <p:graphicFrame>
        <p:nvGraphicFramePr>
          <p:cNvPr id="4" name="Diagram 4"/>
          <p:cNvGraphicFramePr>
            <a:graphicFrameLocks noGrp="1"/>
          </p:cNvGraphicFramePr>
          <p:nvPr>
            <p:ph idx="1"/>
          </p:nvPr>
        </p:nvGraphicFramePr>
        <p:xfrm>
          <a:off x="304800" y="1554162"/>
          <a:ext cx="8659688" cy="51151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BlokTextu 4"/>
          <p:cNvSpPr txBox="1"/>
          <p:nvPr/>
        </p:nvSpPr>
        <p:spPr>
          <a:xfrm>
            <a:off x="467544" y="4005064"/>
            <a:ext cx="1368152" cy="2769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k-SK" sz="1200" dirty="0" smtClean="0">
                <a:latin typeface="Arial" pitchFamily="34" charset="0"/>
                <a:cs typeface="Arial" pitchFamily="34" charset="0"/>
              </a:rPr>
              <a:t>Analýza územia</a:t>
            </a:r>
            <a:endParaRPr lang="sk-SK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2555776" y="2852936"/>
            <a:ext cx="1944216" cy="2769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k-SK" sz="1200" dirty="0" smtClean="0">
                <a:latin typeface="Arial" pitchFamily="34" charset="0"/>
                <a:cs typeface="Arial" pitchFamily="34" charset="0"/>
              </a:rPr>
              <a:t>Vzťah</a:t>
            </a:r>
            <a:r>
              <a:rPr lang="sk-SK" sz="1100" dirty="0" smtClean="0">
                <a:latin typeface="Arial" pitchFamily="34" charset="0"/>
                <a:cs typeface="Arial" pitchFamily="34" charset="0"/>
              </a:rPr>
              <a:t> k iným </a:t>
            </a:r>
            <a:r>
              <a:rPr lang="sk-SK" sz="1200" dirty="0" smtClean="0">
                <a:latin typeface="Arial" pitchFamily="34" charset="0"/>
                <a:cs typeface="Arial" pitchFamily="34" charset="0"/>
              </a:rPr>
              <a:t>projektom</a:t>
            </a:r>
            <a:endParaRPr lang="sk-SK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4860032" y="1988840"/>
            <a:ext cx="1800200" cy="2880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k-SK" sz="1200" dirty="0" smtClean="0">
                <a:latin typeface="Arial" pitchFamily="34" charset="0"/>
                <a:cs typeface="Arial" pitchFamily="34" charset="0"/>
              </a:rPr>
              <a:t>Konečný cieľ projektu</a:t>
            </a:r>
            <a:endParaRPr lang="sk-SK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457200" y="476672"/>
            <a:ext cx="8686800" cy="838200"/>
          </a:xfrm>
        </p:spPr>
        <p:txBody>
          <a:bodyPr/>
          <a:lstStyle/>
          <a:p>
            <a:r>
              <a:rPr lang="sk-SK" sz="3600" kern="1200" cap="all" baseline="0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Popis Projektu</a:t>
            </a:r>
            <a:r>
              <a:rPr lang="sk-SK" sz="3600" kern="1200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 </a:t>
            </a:r>
            <a:r>
              <a:rPr lang="sk-SK" sz="3600" kern="1200" cap="all" baseline="0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1/2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683150"/>
          </a:xfrm>
        </p:spPr>
        <p:txBody>
          <a:bodyPr>
            <a:noAutofit/>
          </a:bodyPr>
          <a:lstStyle/>
          <a:p>
            <a:pPr marL="363538" indent="-1588">
              <a:buNone/>
            </a:pPr>
            <a:r>
              <a:rPr lang="sk-SK" sz="1600" dirty="0" smtClean="0">
                <a:latin typeface="Arial" pitchFamily="34" charset="0"/>
              </a:rPr>
              <a:t>V projekte sa uvažovalo o vybudovaní sčasti alternatívnej a s časti neexistujúcej dopravnej infraštruktúry v česko-slovenskom pohraničí. </a:t>
            </a:r>
          </a:p>
          <a:p>
            <a:pPr marL="0" indent="0">
              <a:buNone/>
            </a:pPr>
            <a:r>
              <a:rPr lang="sk-SK" sz="1600" b="1" dirty="0" smtClean="0">
                <a:latin typeface="Arial" pitchFamily="34" charset="0"/>
              </a:rPr>
              <a:t>Na slovenskej strane </a:t>
            </a:r>
            <a:r>
              <a:rPr lang="sk-SK" sz="1600" dirty="0" smtClean="0">
                <a:latin typeface="Arial" pitchFamily="34" charset="0"/>
              </a:rPr>
              <a:t>išlo o vybudovanie novej miestnej komunikácie, dobudovanie 3. brodov a opravy koryta rieky. </a:t>
            </a:r>
          </a:p>
          <a:p>
            <a:pPr marL="363538" indent="0">
              <a:buNone/>
            </a:pPr>
            <a:r>
              <a:rPr lang="sk-SK" sz="1600" dirty="0" smtClean="0">
                <a:latin typeface="Arial" pitchFamily="34" charset="0"/>
              </a:rPr>
              <a:t>Vybudovaná komunikácia má kvalitný asfaltový povrch v šírke 4,0 m (3,0 m jazdný pruh + 2x 0,5 m krajnice) v celkovej dĺžke 3 748,53m s upravenou plochou 13 200,00 m2.V rámci riešenej komunikácie boli čiastočne využité jestvujúce poľné nespevnené cesty, ktoré boli ale pre nevyhovujúcu kvalitu odstránené a nahradené vybudovaním novej cesty. K ceste boli dobudované aj 3 brody cez rieku v celkovej dĺžke 154 m. Súčasťou výstavby bola i oprava pravého brehu koryta rieky v dĺžke 121,65m v špecifikovanom úseku, ktorá bola nevyhnutná pre okrajové spevnenie cesty.</a:t>
            </a:r>
          </a:p>
          <a:p>
            <a:pPr marL="0" indent="0">
              <a:buNone/>
            </a:pPr>
            <a:endParaRPr lang="sk-SK" sz="1600" dirty="0" smtClean="0">
              <a:latin typeface="Arial" pitchFamily="34" charset="0"/>
            </a:endParaRPr>
          </a:p>
          <a:p>
            <a:pPr marL="0" indent="0">
              <a:buNone/>
            </a:pPr>
            <a:r>
              <a:rPr lang="sk-SK" sz="1600" b="1" dirty="0" smtClean="0">
                <a:latin typeface="Arial" pitchFamily="34" charset="0"/>
              </a:rPr>
              <a:t>Na českej strane </a:t>
            </a:r>
            <a:r>
              <a:rPr lang="sk-SK" sz="1600" dirty="0" smtClean="0">
                <a:latin typeface="Arial" pitchFamily="34" charset="0"/>
              </a:rPr>
              <a:t>sa jednalo o rekonštrukciu komunikácie, vybudovanie chodníkov, oddychovej zóny, športovej plochy a parkovacích miest.</a:t>
            </a:r>
          </a:p>
          <a:p>
            <a:pPr marL="363538" indent="0">
              <a:buNone/>
            </a:pPr>
            <a:r>
              <a:rPr lang="sk-SK" sz="1600" dirty="0" smtClean="0">
                <a:latin typeface="Arial" pitchFamily="34" charset="0"/>
              </a:rPr>
              <a:t>Bola zrekonštruovaná komunikácia v dĺžke 150 m. K nej boli dobudované chodníky v dĺžke 235 m a upravených bolo celkovo 3 700 m2 plôch. V tom 400 m2 oddychovej plochy pri hranici, 200 m2 športovej plochy, 250 m2 parkovacích plôch a 1 000 m2 zelene.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600" kern="1200" cap="all" baseline="0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Popis Projektu 2/2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304800" y="1554163"/>
            <a:ext cx="8686800" cy="259491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sk-SK" sz="1600" b="1" dirty="0" smtClean="0">
                <a:latin typeface="Arial" pitchFamily="34" charset="0"/>
              </a:rPr>
              <a:t>Pripravenosť na realizáciu:</a:t>
            </a:r>
          </a:p>
          <a:p>
            <a:pPr>
              <a:buNone/>
            </a:pPr>
            <a:endParaRPr lang="sk-SK" sz="1600" b="1" dirty="0" smtClean="0">
              <a:latin typeface="Arial" pitchFamily="34" charset="0"/>
            </a:endParaRPr>
          </a:p>
          <a:p>
            <a:pPr>
              <a:buNone/>
            </a:pPr>
            <a:r>
              <a:rPr lang="sk-SK" sz="1600" dirty="0" smtClean="0">
                <a:latin typeface="Arial" pitchFamily="34" charset="0"/>
              </a:rPr>
              <a:t>Na projekt bolo vydané platné územné rozhodnutie (SR) a stavebné ohlásenie (ČR). K stavebným výdavkom bola doložená riadna stavebná dokumentácia s cenou realizácie a bola  spracovaná štúdia EIA na posúdenie vplyvov na životné prostredie. Zároveň sa pracovalo na vydaní stavebného povolenia na stavbu, ktorého vydanie sa predpokladalo v 04/2010. </a:t>
            </a:r>
          </a:p>
          <a:p>
            <a:pPr>
              <a:buNone/>
            </a:pPr>
            <a:r>
              <a:rPr lang="sk-SK" sz="1600" dirty="0" smtClean="0">
                <a:latin typeface="Arial" pitchFamily="34" charset="0"/>
              </a:rPr>
              <a:t>Po ukončení prebiehajúcich pozemkových úprav (04/2010) bolo plánované predložiť listy vlastníctva k dotknutým pozemkom.</a:t>
            </a:r>
          </a:p>
          <a:p>
            <a:endParaRPr lang="en-US" sz="1600" dirty="0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600" kern="1200" cap="all" baseline="0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Tímové RIEŠENIE PROJEKTU</a:t>
            </a:r>
            <a:endParaRPr lang="en-US" dirty="0"/>
          </a:p>
        </p:txBody>
      </p:sp>
      <p:graphicFrame>
        <p:nvGraphicFramePr>
          <p:cNvPr id="4" name="Diagram 4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Stavebné objekty (so) projektu</a:t>
            </a:r>
            <a:endParaRPr lang="en-US" dirty="0"/>
          </a:p>
        </p:txBody>
      </p:sp>
      <p:graphicFrame>
        <p:nvGraphicFramePr>
          <p:cNvPr id="4" name="Diagram 4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Ľavá zložená zátvorka 4"/>
          <p:cNvSpPr/>
          <p:nvPr/>
        </p:nvSpPr>
        <p:spPr>
          <a:xfrm>
            <a:off x="1187624" y="1772816"/>
            <a:ext cx="360040" cy="2952328"/>
          </a:xfrm>
          <a:prstGeom prst="leftBrace">
            <a:avLst>
              <a:gd name="adj1" fmla="val 8333"/>
              <a:gd name="adj2" fmla="val 5072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Ľavá zložená zátvorka 5"/>
          <p:cNvSpPr/>
          <p:nvPr/>
        </p:nvSpPr>
        <p:spPr>
          <a:xfrm>
            <a:off x="1259632" y="5157192"/>
            <a:ext cx="189735" cy="79208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BlokTextu 6"/>
          <p:cNvSpPr txBox="1"/>
          <p:nvPr/>
        </p:nvSpPr>
        <p:spPr>
          <a:xfrm>
            <a:off x="539552" y="306896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/>
              <a:t>SK</a:t>
            </a:r>
            <a:endParaRPr lang="sk-SK" dirty="0"/>
          </a:p>
        </p:txBody>
      </p:sp>
      <p:sp>
        <p:nvSpPr>
          <p:cNvPr id="8" name="BlokTextu 7"/>
          <p:cNvSpPr txBox="1"/>
          <p:nvPr/>
        </p:nvSpPr>
        <p:spPr>
          <a:xfrm>
            <a:off x="539552" y="537321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/>
              <a:t>CZ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Oprávnené náklady projektu</a:t>
            </a:r>
            <a:endParaRPr lang="en-US" dirty="0"/>
          </a:p>
        </p:txBody>
      </p:sp>
      <p:graphicFrame>
        <p:nvGraphicFramePr>
          <p:cNvPr id="4" name="Diagram 4"/>
          <p:cNvGraphicFramePr>
            <a:graphicFrameLocks noGrp="1"/>
          </p:cNvGraphicFramePr>
          <p:nvPr>
            <p:ph idx="1"/>
          </p:nvPr>
        </p:nvGraphicFramePr>
        <p:xfrm>
          <a:off x="179512" y="1556792"/>
          <a:ext cx="8784976" cy="30989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Obdĺžnik 4"/>
          <p:cNvSpPr/>
          <p:nvPr/>
        </p:nvSpPr>
        <p:spPr>
          <a:xfrm>
            <a:off x="1403648" y="4653136"/>
            <a:ext cx="6279283" cy="400110"/>
          </a:xfrm>
          <a:prstGeom prst="rect">
            <a:avLst/>
          </a:prstGeom>
          <a:solidFill>
            <a:srgbClr val="FFC0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sk-SK" sz="2000" b="1" dirty="0" err="1" smtClean="0">
                <a:ln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Kofinancovanie</a:t>
            </a:r>
            <a:r>
              <a:rPr lang="sk-SK" sz="2000" b="1" cap="none" spc="0" dirty="0" smtClean="0">
                <a:ln/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z vlastných zdrojov</a:t>
            </a:r>
            <a:endParaRPr lang="sk-SK" sz="2000" b="1" cap="none" spc="0" dirty="0">
              <a:ln/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323528" y="5301208"/>
            <a:ext cx="2664296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/>
              <a:t>154 600,- €</a:t>
            </a:r>
          </a:p>
          <a:p>
            <a:pPr algn="ctr"/>
            <a:r>
              <a:rPr lang="sk-SK" dirty="0" smtClean="0"/>
              <a:t>(10%)</a:t>
            </a:r>
          </a:p>
          <a:p>
            <a:pPr algn="ctr"/>
            <a:endParaRPr lang="sk-SK" dirty="0"/>
          </a:p>
        </p:txBody>
      </p:sp>
      <p:sp>
        <p:nvSpPr>
          <p:cNvPr id="7" name="BlokTextu 6"/>
          <p:cNvSpPr txBox="1"/>
          <p:nvPr/>
        </p:nvSpPr>
        <p:spPr>
          <a:xfrm>
            <a:off x="3347864" y="5301208"/>
            <a:ext cx="2664296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/>
              <a:t>5 600,- €</a:t>
            </a:r>
          </a:p>
          <a:p>
            <a:pPr algn="ctr"/>
            <a:r>
              <a:rPr lang="sk-SK" dirty="0" smtClean="0"/>
              <a:t>(5%)</a:t>
            </a:r>
            <a:endParaRPr lang="sk-SK" dirty="0"/>
          </a:p>
        </p:txBody>
      </p:sp>
      <p:sp>
        <p:nvSpPr>
          <p:cNvPr id="14" name="BlokTextu 13"/>
          <p:cNvSpPr txBox="1"/>
          <p:nvPr/>
        </p:nvSpPr>
        <p:spPr>
          <a:xfrm>
            <a:off x="6300192" y="5301208"/>
            <a:ext cx="2664296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/>
              <a:t>160 200,- €</a:t>
            </a:r>
          </a:p>
          <a:p>
            <a:pPr algn="ctr"/>
            <a:endParaRPr lang="sk-SK" dirty="0" smtClean="0"/>
          </a:p>
          <a:p>
            <a:pPr algn="ctr"/>
            <a:endParaRPr lang="sk-SK" dirty="0" smtClean="0"/>
          </a:p>
          <a:p>
            <a:pPr algn="ctr"/>
            <a:endParaRPr lang="sk-SK" dirty="0"/>
          </a:p>
        </p:txBody>
      </p:sp>
      <p:sp>
        <p:nvSpPr>
          <p:cNvPr id="15" name="Obdĺžnik 14"/>
          <p:cNvSpPr/>
          <p:nvPr/>
        </p:nvSpPr>
        <p:spPr>
          <a:xfrm>
            <a:off x="1475656" y="1124744"/>
            <a:ext cx="6279283" cy="400110"/>
          </a:xfrm>
          <a:prstGeom prst="rect">
            <a:avLst/>
          </a:prstGeom>
          <a:solidFill>
            <a:srgbClr val="FFC0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sk-SK" sz="2000" b="1" dirty="0" err="1" smtClean="0">
                <a:ln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Ceklové</a:t>
            </a:r>
            <a:r>
              <a:rPr lang="sk-SK" sz="2000" b="1" dirty="0" smtClean="0">
                <a:ln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náklady</a:t>
            </a:r>
            <a:endParaRPr lang="sk-SK" sz="2000" b="1" cap="none" spc="0" dirty="0">
              <a:ln/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600" kern="1200" cap="all" baseline="0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POŽIADAVKY a prekážky</a:t>
            </a:r>
            <a:endParaRPr lang="en-US" dirty="0"/>
          </a:p>
        </p:txBody>
      </p:sp>
      <p:graphicFrame>
        <p:nvGraphicFramePr>
          <p:cNvPr id="4" name="Diagram 4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BlokTextu 5"/>
          <p:cNvSpPr txBox="1"/>
          <p:nvPr/>
        </p:nvSpPr>
        <p:spPr>
          <a:xfrm>
            <a:off x="467544" y="1340768"/>
            <a:ext cx="2448272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k-SK" dirty="0" smtClean="0"/>
              <a:t>Požiadavky na riadny chod projektu</a:t>
            </a:r>
            <a:endParaRPr lang="sk-SK" dirty="0"/>
          </a:p>
        </p:txBody>
      </p:sp>
      <p:sp>
        <p:nvSpPr>
          <p:cNvPr id="7" name="BlokTextu 6"/>
          <p:cNvSpPr txBox="1"/>
          <p:nvPr/>
        </p:nvSpPr>
        <p:spPr>
          <a:xfrm>
            <a:off x="5220072" y="1340768"/>
            <a:ext cx="360040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k-SK" dirty="0" smtClean="0"/>
              <a:t>Prekážky riadneho chodu projektu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Hlavné prekážky 1/2</a:t>
            </a:r>
            <a:endParaRPr lang="en-US" dirty="0"/>
          </a:p>
        </p:txBody>
      </p:sp>
      <p:sp>
        <p:nvSpPr>
          <p:cNvPr id="21" name="Rectangle 3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sk-SK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 HCP </a:t>
            </a:r>
            <a:r>
              <a:rPr lang="sk-SK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došlo k zmene pri rekonštrukcii chodníkov a dĺžke ciest a k potrebe stavebného povolenia, čo predĺžilo stavebné práce spolu s prípravou novej projektovej dokumentácie.</a:t>
            </a:r>
          </a:p>
          <a:p>
            <a:pPr>
              <a:buNone/>
            </a:pPr>
            <a:r>
              <a:rPr lang="sk-SK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 VP </a:t>
            </a:r>
            <a:r>
              <a:rPr lang="sk-SK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vznik dodatočného hydrogeologického prieskumu, dodatočného posudku o ochrane životného prostredia a zvýšili sa náklady na štúdiu EIA.</a:t>
            </a:r>
          </a:p>
          <a:p>
            <a:pPr>
              <a:buNone/>
            </a:pPr>
            <a:endParaRPr lang="sk-SK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k-SK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ZMENA VO FINACOVANÍ PROJEKTU 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zentácia prehľadu projektu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F3D43B"/>
      </a:hlink>
      <a:folHlink>
        <a:srgbClr val="969696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perspectiveFront" fov="6000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JhengHei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PMingLiu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</a:minorFont>
    </a:fontScheme>
    <a:fmtScheme name="Office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40000">
              <a:schemeClr val="phClr">
                <a:shade val="70000"/>
                <a:satMod val="145000"/>
              </a:schemeClr>
            </a:gs>
            <a:gs pos="100000">
              <a:schemeClr val="phClr">
                <a:tint val="85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JhengHei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PMingLiu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</a:minorFont>
    </a:fontScheme>
    <a:fmtScheme name="Office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40000">
              <a:schemeClr val="phClr">
                <a:shade val="70000"/>
                <a:satMod val="145000"/>
              </a:schemeClr>
            </a:gs>
            <a:gs pos="100000">
              <a:schemeClr val="phClr">
                <a:tint val="85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45BA5C9-4E36-4DB2-B2E2-FF23A3B4D43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Prezentácia prehľadu projektu</Template>
  <TotalTime>0</TotalTime>
  <Words>949</Words>
  <Application>Microsoft Office PowerPoint</Application>
  <PresentationFormat>Předvádění na obrazovce (4:3)</PresentationFormat>
  <Paragraphs>172</Paragraphs>
  <Slides>17</Slides>
  <Notes>17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Prezentácia prehľadu projektu</vt:lpstr>
      <vt:lpstr>Prehľad CEZHRANIČNÉHO projektu</vt:lpstr>
      <vt:lpstr>ZÁMER projektu</vt:lpstr>
      <vt:lpstr>Popis Projektu 1/2</vt:lpstr>
      <vt:lpstr>Popis Projektu 2/2</vt:lpstr>
      <vt:lpstr>Tímové RIEŠENIE PROJEKTU</vt:lpstr>
      <vt:lpstr>Stavebné objekty (so) projektu</vt:lpstr>
      <vt:lpstr>Oprávnené náklady projektu</vt:lpstr>
      <vt:lpstr>POŽIADAVKY a prekážky</vt:lpstr>
      <vt:lpstr>Hlavné prekážky 1/2</vt:lpstr>
      <vt:lpstr>Hlavné prekážky 2/2</vt:lpstr>
      <vt:lpstr>vplyv prekážok pri implementácii</vt:lpstr>
      <vt:lpstr>Čo sa projektom dosiahlo ?</vt:lpstr>
      <vt:lpstr>fotodokumentácia</vt:lpstr>
      <vt:lpstr>fotodokumentácia</vt:lpstr>
      <vt:lpstr>fotodokumentácia</vt:lpstr>
      <vt:lpstr>fotodokumentácia</vt:lpstr>
      <vt:lpstr>Ďakujem za pozornosť 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2013-06-11T15:00:40Z</dcterms:created>
  <dcterms:modified xsi:type="dcterms:W3CDTF">2013-06-18T08:49:22Z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TC100851999990</vt:lpwstr>
  </property>
</Properties>
</file>